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1ce07bb3e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9ce233c5c46d5"/>
  </p:sldMasterIdLst>
  <p:sldIdLst>
    <p:sldId xmlns:r="http://schemas.openxmlformats.org/officeDocument/2006/relationships" id="256" r:id="Re444c73e50eb4745"/>
    <p:sldId xmlns:r="http://schemas.openxmlformats.org/officeDocument/2006/relationships" id="257" r:id="R5dc2a6b0c025443f"/>
    <p:sldId xmlns:r="http://schemas.openxmlformats.org/officeDocument/2006/relationships" id="258" r:id="R27128b4dd9314c19"/>
    <p:sldId xmlns:r="http://schemas.openxmlformats.org/officeDocument/2006/relationships" id="259" r:id="R1e74c912e5a24916"/>
    <p:sldId xmlns:r="http://schemas.openxmlformats.org/officeDocument/2006/relationships" id="260" r:id="R4d2df495f7f04792"/>
    <p:sldId xmlns:r="http://schemas.openxmlformats.org/officeDocument/2006/relationships" id="261" r:id="Rb250624f15f4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9ce233c5c46d5" /><Relationship Type="http://schemas.openxmlformats.org/officeDocument/2006/relationships/slide" Target="/ppt/slides/slide1.xml" Id="Re444c73e50eb4745" /><Relationship Type="http://schemas.openxmlformats.org/officeDocument/2006/relationships/slide" Target="/ppt/slides/slide2.xml" Id="R5dc2a6b0c025443f" /><Relationship Type="http://schemas.openxmlformats.org/officeDocument/2006/relationships/slide" Target="/ppt/slides/slide3.xml" Id="R27128b4dd9314c19" /><Relationship Type="http://schemas.openxmlformats.org/officeDocument/2006/relationships/slide" Target="/ppt/slides/slide4.xml" Id="R1e74c912e5a24916" /><Relationship Type="http://schemas.openxmlformats.org/officeDocument/2006/relationships/slide" Target="/ppt/slides/slide5.xml" Id="R4d2df495f7f04792" /><Relationship Type="http://schemas.openxmlformats.org/officeDocument/2006/relationships/slide" Target="/ppt/slides/slide6.xml" Id="Rb250624f15f4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5aa1107c0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b3e12e7654884" /><Relationship Type="http://schemas.openxmlformats.org/officeDocument/2006/relationships/theme" Target="/ppt/slideMasters/theme/theme1.xml" Id="R2887a9dc90f24b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b3e12e765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2308b99f9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ffad439a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f42ffff2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64b096a04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0523dbfc5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f5124eca9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 SUNNMØRE KOMMUNEREVISJON KO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halldis.moltu@sskrevisjon.no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934 863 844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SUNNMØRE KOMMUNEREVISJON KO</a:t>
            </a:r>
          </a:p>
        </p:txBody>
      </p:sp>
    </p:spTree>
  </p:cSld>
  <p:clrMapOvr>
    <a:masterClrMapping xmlns:a="http://schemas.openxmlformats.org/drawingml/2006/main"/>
  </p:clrMapOvr>
</p:sld>
</file>