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3ad6e239a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982e157164f48"/>
  </p:sldMasterIdLst>
  <p:sldIdLst>
    <p:sldId xmlns:r="http://schemas.openxmlformats.org/officeDocument/2006/relationships" id="256" r:id="R442a8539db014fca"/>
    <p:sldId xmlns:r="http://schemas.openxmlformats.org/officeDocument/2006/relationships" id="257" r:id="R40a2137c89eb4ab8"/>
    <p:sldId xmlns:r="http://schemas.openxmlformats.org/officeDocument/2006/relationships" id="258" r:id="Rd6f2943efcbe4f73"/>
    <p:sldId xmlns:r="http://schemas.openxmlformats.org/officeDocument/2006/relationships" id="259" r:id="R9d631f9dc77049a2"/>
    <p:sldId xmlns:r="http://schemas.openxmlformats.org/officeDocument/2006/relationships" id="260" r:id="R2bdb8b5c3fdb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982e157164f48" /><Relationship Type="http://schemas.openxmlformats.org/officeDocument/2006/relationships/slide" Target="/ppt/slides/slide1.xml" Id="R442a8539db014fca" /><Relationship Type="http://schemas.openxmlformats.org/officeDocument/2006/relationships/slide" Target="/ppt/slides/slide2.xml" Id="R40a2137c89eb4ab8" /><Relationship Type="http://schemas.openxmlformats.org/officeDocument/2006/relationships/slide" Target="/ppt/slides/slide3.xml" Id="Rd6f2943efcbe4f73" /><Relationship Type="http://schemas.openxmlformats.org/officeDocument/2006/relationships/slide" Target="/ppt/slides/slide4.xml" Id="R9d631f9dc77049a2" /><Relationship Type="http://schemas.openxmlformats.org/officeDocument/2006/relationships/slide" Target="/ppt/slides/slide5.xml" Id="R2bdb8b5c3fdb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aeae7692d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ddba592343c3" /><Relationship Type="http://schemas.openxmlformats.org/officeDocument/2006/relationships/theme" Target="/ppt/slideMasters/theme/theme1.xml" Id="R314951248c00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dddba5923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79e95386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f353ddfd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4802616ab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88c30d66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96ec85c5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