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b79bdd8ed9d4be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efa43aeb9464a92"/>
  </p:sldMasterIdLst>
  <p:sldIdLst>
    <p:sldId xmlns:r="http://schemas.openxmlformats.org/officeDocument/2006/relationships" id="256" r:id="R5a14f8012a124e00"/>
    <p:sldId xmlns:r="http://schemas.openxmlformats.org/officeDocument/2006/relationships" id="257" r:id="Rd78682e39a774b71"/>
    <p:sldId xmlns:r="http://schemas.openxmlformats.org/officeDocument/2006/relationships" id="258" r:id="Rd88574127b2649eb"/>
    <p:sldId xmlns:r="http://schemas.openxmlformats.org/officeDocument/2006/relationships" id="259" r:id="Rdca257650f014456"/>
    <p:sldId xmlns:r="http://schemas.openxmlformats.org/officeDocument/2006/relationships" id="260" r:id="Rff8ddf1382c24057"/>
    <p:sldId xmlns:r="http://schemas.openxmlformats.org/officeDocument/2006/relationships" id="261" r:id="Rf81f9999b5f04ae7"/>
    <p:sldId xmlns:r="http://schemas.openxmlformats.org/officeDocument/2006/relationships" id="262" r:id="Ra298b147d4f046d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efa43aeb9464a92" /><Relationship Type="http://schemas.openxmlformats.org/officeDocument/2006/relationships/slide" Target="/ppt/slides/slide1.xml" Id="R5a14f8012a124e00" /><Relationship Type="http://schemas.openxmlformats.org/officeDocument/2006/relationships/slide" Target="/ppt/slides/slide2.xml" Id="Rd78682e39a774b71" /><Relationship Type="http://schemas.openxmlformats.org/officeDocument/2006/relationships/slide" Target="/ppt/slides/slide3.xml" Id="Rd88574127b2649eb" /><Relationship Type="http://schemas.openxmlformats.org/officeDocument/2006/relationships/slide" Target="/ppt/slides/slide4.xml" Id="Rdca257650f014456" /><Relationship Type="http://schemas.openxmlformats.org/officeDocument/2006/relationships/slide" Target="/ppt/slides/slide5.xml" Id="Rff8ddf1382c24057" /><Relationship Type="http://schemas.openxmlformats.org/officeDocument/2006/relationships/slide" Target="/ppt/slides/slide6.xml" Id="Rf81f9999b5f04ae7" /><Relationship Type="http://schemas.openxmlformats.org/officeDocument/2006/relationships/slide" Target="/ppt/slides/slide7.xml" Id="Ra298b147d4f046d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81e1e6c9cf6464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2a1fa231984cdd" /><Relationship Type="http://schemas.openxmlformats.org/officeDocument/2006/relationships/theme" Target="/ppt/slideMasters/theme/theme1.xml" Id="R0d3d3398017b444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12a1fa231984cd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342e0b9e9a463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62b2605256448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985830106944b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ef0b4e92894b2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8d6552c151473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8af43e070646e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f4d0bbf1b2479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RUDCON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RUDCON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RUDCON HOLDING AS ble etablert [år] og holder til i Flekkefjord.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RUDCON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RUDCON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RUDCON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−14 871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1 025 130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4 901 397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5 944 825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RUDCON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FRODE RUDOLFSEN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UNNI RUDOLFSEN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RUDCON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Strandgaten 38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4400 Flekkefjord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934 865 898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RUDCON HOLDING AS</a:t>
            </a:r>
          </a:p>
        </p:txBody>
      </p:sp>
    </p:spTree>
  </p:cSld>
  <p:clrMapOvr>
    <a:masterClrMapping xmlns:a="http://schemas.openxmlformats.org/drawingml/2006/main"/>
  </p:clrMapOvr>
</p:sld>
</file>