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7b1b4c75eeb45d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e46c3aea3c14b7a"/>
  </p:sldMasterIdLst>
  <p:sldIdLst>
    <p:sldId xmlns:r="http://schemas.openxmlformats.org/officeDocument/2006/relationships" id="256" r:id="R2180a7c541c644c2"/>
    <p:sldId xmlns:r="http://schemas.openxmlformats.org/officeDocument/2006/relationships" id="257" r:id="R3ee2ad3090124632"/>
    <p:sldId xmlns:r="http://schemas.openxmlformats.org/officeDocument/2006/relationships" id="258" r:id="Rb55826db5b4549a8"/>
    <p:sldId xmlns:r="http://schemas.openxmlformats.org/officeDocument/2006/relationships" id="259" r:id="Rc6d1b26c9f944281"/>
    <p:sldId xmlns:r="http://schemas.openxmlformats.org/officeDocument/2006/relationships" id="260" r:id="Rff7c6d041208456c"/>
    <p:sldId xmlns:r="http://schemas.openxmlformats.org/officeDocument/2006/relationships" id="261" r:id="R76c966811e3f4b11"/>
    <p:sldId xmlns:r="http://schemas.openxmlformats.org/officeDocument/2006/relationships" id="262" r:id="Ree7e21533b9943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46c3aea3c14b7a" /><Relationship Type="http://schemas.openxmlformats.org/officeDocument/2006/relationships/slide" Target="/ppt/slides/slide1.xml" Id="R2180a7c541c644c2" /><Relationship Type="http://schemas.openxmlformats.org/officeDocument/2006/relationships/slide" Target="/ppt/slides/slide2.xml" Id="R3ee2ad3090124632" /><Relationship Type="http://schemas.openxmlformats.org/officeDocument/2006/relationships/slide" Target="/ppt/slides/slide3.xml" Id="Rb55826db5b4549a8" /><Relationship Type="http://schemas.openxmlformats.org/officeDocument/2006/relationships/slide" Target="/ppt/slides/slide4.xml" Id="Rc6d1b26c9f944281" /><Relationship Type="http://schemas.openxmlformats.org/officeDocument/2006/relationships/slide" Target="/ppt/slides/slide5.xml" Id="Rff7c6d041208456c" /><Relationship Type="http://schemas.openxmlformats.org/officeDocument/2006/relationships/slide" Target="/ppt/slides/slide6.xml" Id="R76c966811e3f4b11" /><Relationship Type="http://schemas.openxmlformats.org/officeDocument/2006/relationships/slide" Target="/ppt/slides/slide7.xml" Id="Ree7e21533b9943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899dcca51745c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f3719217f44dc1" /><Relationship Type="http://schemas.openxmlformats.org/officeDocument/2006/relationships/theme" Target="/ppt/slideMasters/theme/theme1.xml" Id="R4aa306760a314cc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3f3719217f44dc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daf139e0b04d1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a0b3189e19453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08a5ececa643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dfc001cd42438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9032bbb6114a5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778067dedb4f3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982bf63cc74f7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RUDCON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RUDCON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RUDCON AS ble etablert [år] og holder til i Flekkefjord.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RUDCON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RUDCON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RUDCON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4 630 551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1 858 405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1 807 373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4 649 001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6 525 520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RUDCON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RUDCON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RUDCON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Strandgaten 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4400 Flekkefjord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934 865 901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RUDCON AS</a:t>
            </a:r>
          </a:p>
        </p:txBody>
      </p:sp>
    </p:spTree>
  </p:cSld>
  <p:clrMapOvr>
    <a:masterClrMapping xmlns:a="http://schemas.openxmlformats.org/drawingml/2006/main"/>
  </p:clrMapOvr>
</p:sld>
</file>