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876e93d82e44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7be8be781d41dd"/>
  </p:sldMasterIdLst>
  <p:sldIdLst>
    <p:sldId xmlns:r="http://schemas.openxmlformats.org/officeDocument/2006/relationships" id="256" r:id="R2dc77e446d964b04"/>
    <p:sldId xmlns:r="http://schemas.openxmlformats.org/officeDocument/2006/relationships" id="257" r:id="Rc1b5b70afe7e4b56"/>
    <p:sldId xmlns:r="http://schemas.openxmlformats.org/officeDocument/2006/relationships" id="258" r:id="Rb8a2b3eb4643431b"/>
    <p:sldId xmlns:r="http://schemas.openxmlformats.org/officeDocument/2006/relationships" id="259" r:id="R1aba989124af4b72"/>
    <p:sldId xmlns:r="http://schemas.openxmlformats.org/officeDocument/2006/relationships" id="260" r:id="Rcb915caae4154c0f"/>
    <p:sldId xmlns:r="http://schemas.openxmlformats.org/officeDocument/2006/relationships" id="261" r:id="Rb0f7ccb755ac47f1"/>
    <p:sldId xmlns:r="http://schemas.openxmlformats.org/officeDocument/2006/relationships" id="262" r:id="R87a329b6ca7f47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7be8be781d41dd" /><Relationship Type="http://schemas.openxmlformats.org/officeDocument/2006/relationships/slide" Target="/ppt/slides/slide1.xml" Id="R2dc77e446d964b04" /><Relationship Type="http://schemas.openxmlformats.org/officeDocument/2006/relationships/slide" Target="/ppt/slides/slide2.xml" Id="Rc1b5b70afe7e4b56" /><Relationship Type="http://schemas.openxmlformats.org/officeDocument/2006/relationships/slide" Target="/ppt/slides/slide3.xml" Id="Rb8a2b3eb4643431b" /><Relationship Type="http://schemas.openxmlformats.org/officeDocument/2006/relationships/slide" Target="/ppt/slides/slide4.xml" Id="R1aba989124af4b72" /><Relationship Type="http://schemas.openxmlformats.org/officeDocument/2006/relationships/slide" Target="/ppt/slides/slide5.xml" Id="Rcb915caae4154c0f" /><Relationship Type="http://schemas.openxmlformats.org/officeDocument/2006/relationships/slide" Target="/ppt/slides/slide6.xml" Id="Rb0f7ccb755ac47f1" /><Relationship Type="http://schemas.openxmlformats.org/officeDocument/2006/relationships/slide" Target="/ppt/slides/slide7.xml" Id="R87a329b6ca7f47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3154181f2b49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9b0da02ff741b0" /><Relationship Type="http://schemas.openxmlformats.org/officeDocument/2006/relationships/theme" Target="/ppt/slideMasters/theme/theme1.xml" Id="R4985407aa77a40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19b0da02ff741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75f15f68ae49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7a013c3fbc40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b6e84eb48548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2d661709f44e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781853e55e445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268d5ac6b64b3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3507f52df445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DD VESTLAND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DD VESTLAND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DD VESTLAND AS ble etablert [år] og holder til i Straume.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DD VESTLAND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DD VESTLAND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DD VESTLAND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−1 434 144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−1 644 144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−1 620 644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33 210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DD VESTLAND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PROSPERITY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DD VESTLAND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Idrettsvegen 143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5353 Straume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934 865 979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DD VESTLAND AS</a:t>
            </a:r>
          </a:p>
        </p:txBody>
      </p:sp>
    </p:spTree>
  </p:cSld>
  <p:clrMapOvr>
    <a:masterClrMapping xmlns:a="http://schemas.openxmlformats.org/drawingml/2006/main"/>
  </p:clrMapOvr>
</p:sld>
</file>