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29423ef428e4e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3cb8e564dc4d27"/>
  </p:sldMasterIdLst>
  <p:sldIdLst>
    <p:sldId xmlns:r="http://schemas.openxmlformats.org/officeDocument/2006/relationships" id="256" r:id="R967b3d86e26040cc"/>
    <p:sldId xmlns:r="http://schemas.openxmlformats.org/officeDocument/2006/relationships" id="257" r:id="Rbbd9677efe1c47bc"/>
    <p:sldId xmlns:r="http://schemas.openxmlformats.org/officeDocument/2006/relationships" id="258" r:id="R3853928d3d1548e6"/>
    <p:sldId xmlns:r="http://schemas.openxmlformats.org/officeDocument/2006/relationships" id="259" r:id="R811164033ca54cb0"/>
    <p:sldId xmlns:r="http://schemas.openxmlformats.org/officeDocument/2006/relationships" id="260" r:id="Rd14c26aa69da4a0f"/>
    <p:sldId xmlns:r="http://schemas.openxmlformats.org/officeDocument/2006/relationships" id="261" r:id="R53cad72eed7e48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3cb8e564dc4d27" /><Relationship Type="http://schemas.openxmlformats.org/officeDocument/2006/relationships/slide" Target="/ppt/slides/slide1.xml" Id="R967b3d86e26040cc" /><Relationship Type="http://schemas.openxmlformats.org/officeDocument/2006/relationships/slide" Target="/ppt/slides/slide2.xml" Id="Rbbd9677efe1c47bc" /><Relationship Type="http://schemas.openxmlformats.org/officeDocument/2006/relationships/slide" Target="/ppt/slides/slide3.xml" Id="R3853928d3d1548e6" /><Relationship Type="http://schemas.openxmlformats.org/officeDocument/2006/relationships/slide" Target="/ppt/slides/slide4.xml" Id="R811164033ca54cb0" /><Relationship Type="http://schemas.openxmlformats.org/officeDocument/2006/relationships/slide" Target="/ppt/slides/slide5.xml" Id="Rd14c26aa69da4a0f" /><Relationship Type="http://schemas.openxmlformats.org/officeDocument/2006/relationships/slide" Target="/ppt/slides/slide6.xml" Id="R53cad72eed7e48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67574e0413444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2a6354f6524cbf" /><Relationship Type="http://schemas.openxmlformats.org/officeDocument/2006/relationships/theme" Target="/ppt/slideMasters/theme/theme1.xml" Id="Ra8a1086a763846d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72a6354f6524cb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aa061cf0d148a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9f5684471e4e0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8cffb915dd4e4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a3d0785ce4428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da21dace1458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cb9ddb7aa245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CONFIDO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CONFIDO REGNSKAP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2 843 173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357 144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284 383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578 383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1 275 718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gate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7011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934 872 398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CONFIDO REGNSKAP AS</a:t>
            </a:r>
          </a:p>
        </p:txBody>
      </p:sp>
    </p:spTree>
  </p:cSld>
  <p:clrMapOvr>
    <a:masterClrMapping xmlns:a="http://schemas.openxmlformats.org/drawingml/2006/main"/>
  </p:clrMapOvr>
</p:sld>
</file>