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32b3574eba40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4d8234ae1c454f"/>
  </p:sldMasterIdLst>
  <p:sldIdLst>
    <p:sldId xmlns:r="http://schemas.openxmlformats.org/officeDocument/2006/relationships" id="256" r:id="Re18b375c039b4da4"/>
    <p:sldId xmlns:r="http://schemas.openxmlformats.org/officeDocument/2006/relationships" id="257" r:id="R5e66738ff2b240a0"/>
    <p:sldId xmlns:r="http://schemas.openxmlformats.org/officeDocument/2006/relationships" id="258" r:id="R21076c993fe8463e"/>
    <p:sldId xmlns:r="http://schemas.openxmlformats.org/officeDocument/2006/relationships" id="259" r:id="Re11cce71bbae442c"/>
    <p:sldId xmlns:r="http://schemas.openxmlformats.org/officeDocument/2006/relationships" id="260" r:id="R9893fff038474a54"/>
    <p:sldId xmlns:r="http://schemas.openxmlformats.org/officeDocument/2006/relationships" id="261" r:id="Rae1c2efbfea046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4d8234ae1c454f" /><Relationship Type="http://schemas.openxmlformats.org/officeDocument/2006/relationships/slide" Target="/ppt/slides/slide1.xml" Id="Re18b375c039b4da4" /><Relationship Type="http://schemas.openxmlformats.org/officeDocument/2006/relationships/slide" Target="/ppt/slides/slide2.xml" Id="R5e66738ff2b240a0" /><Relationship Type="http://schemas.openxmlformats.org/officeDocument/2006/relationships/slide" Target="/ppt/slides/slide3.xml" Id="R21076c993fe8463e" /><Relationship Type="http://schemas.openxmlformats.org/officeDocument/2006/relationships/slide" Target="/ppt/slides/slide4.xml" Id="Re11cce71bbae442c" /><Relationship Type="http://schemas.openxmlformats.org/officeDocument/2006/relationships/slide" Target="/ppt/slides/slide5.xml" Id="R9893fff038474a54" /><Relationship Type="http://schemas.openxmlformats.org/officeDocument/2006/relationships/slide" Target="/ppt/slides/slide6.xml" Id="Rae1c2efbfea046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cf236923c543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21824e15a4687" /><Relationship Type="http://schemas.openxmlformats.org/officeDocument/2006/relationships/theme" Target="/ppt/slideMasters/theme/theme1.xml" Id="Rb0a857931d974b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121824e15a46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12ed97bf947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3008fd37742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f430e9cc644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9695439874a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0131ed0d914e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f57c0078745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VÅGAN KUNSTSENTER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VÅGAN KUNSTSENTER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VÅGAN KOMMUNE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SVOLVÆR KUNSTFORENING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NORD-NORSKE BILDENDE KUNSTNERE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NK NORD-NORGE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934 890 213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VÅGAN KUNSTSENTER AS</a:t>
            </a:r>
          </a:p>
        </p:txBody>
      </p:sp>
    </p:spTree>
  </p:cSld>
  <p:clrMapOvr>
    <a:masterClrMapping xmlns:a="http://schemas.openxmlformats.org/drawingml/2006/main"/>
  </p:clrMapOvr>
</p:sld>
</file>