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4dd504ced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593dc58db4477"/>
  </p:sldMasterIdLst>
  <p:sldIdLst>
    <p:sldId xmlns:r="http://schemas.openxmlformats.org/officeDocument/2006/relationships" id="256" r:id="Ra3d978f35d464e5a"/>
    <p:sldId xmlns:r="http://schemas.openxmlformats.org/officeDocument/2006/relationships" id="257" r:id="R5b1e689d882f498b"/>
    <p:sldId xmlns:r="http://schemas.openxmlformats.org/officeDocument/2006/relationships" id="258" r:id="Rfa33a25a3a1b4096"/>
    <p:sldId xmlns:r="http://schemas.openxmlformats.org/officeDocument/2006/relationships" id="259" r:id="Re97b157fe3da40e1"/>
    <p:sldId xmlns:r="http://schemas.openxmlformats.org/officeDocument/2006/relationships" id="260" r:id="R6bcea0f8d795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593dc58db4477" /><Relationship Type="http://schemas.openxmlformats.org/officeDocument/2006/relationships/slide" Target="/ppt/slides/slide1.xml" Id="Ra3d978f35d464e5a" /><Relationship Type="http://schemas.openxmlformats.org/officeDocument/2006/relationships/slide" Target="/ppt/slides/slide2.xml" Id="R5b1e689d882f498b" /><Relationship Type="http://schemas.openxmlformats.org/officeDocument/2006/relationships/slide" Target="/ppt/slides/slide3.xml" Id="Rfa33a25a3a1b4096" /><Relationship Type="http://schemas.openxmlformats.org/officeDocument/2006/relationships/slide" Target="/ppt/slides/slide4.xml" Id="Re97b157fe3da40e1" /><Relationship Type="http://schemas.openxmlformats.org/officeDocument/2006/relationships/slide" Target="/ppt/slides/slide5.xml" Id="R6bcea0f8d795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ce1669888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43a4fcbb44045" /><Relationship Type="http://schemas.openxmlformats.org/officeDocument/2006/relationships/theme" Target="/ppt/slideMasters/theme/theme1.xml" Id="R5bf24864a8d4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43a4fcbb4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a3923520d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8fcb051d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f9316faf0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e2e0219ec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9ae41e8c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