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e1301fd50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5ee13a45f4823"/>
  </p:sldMasterIdLst>
  <p:sldIdLst>
    <p:sldId xmlns:r="http://schemas.openxmlformats.org/officeDocument/2006/relationships" id="256" r:id="R2981a0a6545949ee"/>
    <p:sldId xmlns:r="http://schemas.openxmlformats.org/officeDocument/2006/relationships" id="257" r:id="Re47b07f2514341ff"/>
    <p:sldId xmlns:r="http://schemas.openxmlformats.org/officeDocument/2006/relationships" id="258" r:id="Rf0368976d9704956"/>
    <p:sldId xmlns:r="http://schemas.openxmlformats.org/officeDocument/2006/relationships" id="259" r:id="R5d0da69df72a4f2d"/>
    <p:sldId xmlns:r="http://schemas.openxmlformats.org/officeDocument/2006/relationships" id="260" r:id="Rccdce82efdb44be2"/>
    <p:sldId xmlns:r="http://schemas.openxmlformats.org/officeDocument/2006/relationships" id="261" r:id="R21656b99fe28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5ee13a45f4823" /><Relationship Type="http://schemas.openxmlformats.org/officeDocument/2006/relationships/slide" Target="/ppt/slides/slide1.xml" Id="R2981a0a6545949ee" /><Relationship Type="http://schemas.openxmlformats.org/officeDocument/2006/relationships/slide" Target="/ppt/slides/slide2.xml" Id="Re47b07f2514341ff" /><Relationship Type="http://schemas.openxmlformats.org/officeDocument/2006/relationships/slide" Target="/ppt/slides/slide3.xml" Id="Rf0368976d9704956" /><Relationship Type="http://schemas.openxmlformats.org/officeDocument/2006/relationships/slide" Target="/ppt/slides/slide4.xml" Id="R5d0da69df72a4f2d" /><Relationship Type="http://schemas.openxmlformats.org/officeDocument/2006/relationships/slide" Target="/ppt/slides/slide5.xml" Id="Rccdce82efdb44be2" /><Relationship Type="http://schemas.openxmlformats.org/officeDocument/2006/relationships/slide" Target="/ppt/slides/slide6.xml" Id="R21656b99fe28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590d0c53e48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dde6f46346b6" /><Relationship Type="http://schemas.openxmlformats.org/officeDocument/2006/relationships/theme" Target="/ppt/slideMasters/theme/theme1.xml" Id="R5b2a1f7be528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7dde6f463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02ec2eb65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dfea88f3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18f691d8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b810ee8d3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a8e5849cb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b71e86fd7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HØYDESERVICE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Åsen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5306 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934 898 362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HØYDESERVICE AS</a:t>
            </a:r>
          </a:p>
        </p:txBody>
      </p:sp>
    </p:spTree>
  </p:cSld>
  <p:clrMapOvr>
    <a:masterClrMapping xmlns:a="http://schemas.openxmlformats.org/drawingml/2006/main"/>
  </p:clrMapOvr>
</p:sld>
</file>