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0a5b1a296e4a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15e899e9d34de5"/>
  </p:sldMasterIdLst>
  <p:sldIdLst>
    <p:sldId xmlns:r="http://schemas.openxmlformats.org/officeDocument/2006/relationships" id="256" r:id="R384b68fa64af45ab"/>
    <p:sldId xmlns:r="http://schemas.openxmlformats.org/officeDocument/2006/relationships" id="257" r:id="Rd7cc1fc049db4c54"/>
    <p:sldId xmlns:r="http://schemas.openxmlformats.org/officeDocument/2006/relationships" id="258" r:id="R23fe925059ee4ca3"/>
    <p:sldId xmlns:r="http://schemas.openxmlformats.org/officeDocument/2006/relationships" id="259" r:id="R28e285df0633457d"/>
    <p:sldId xmlns:r="http://schemas.openxmlformats.org/officeDocument/2006/relationships" id="260" r:id="R82f74181ee384b39"/>
    <p:sldId xmlns:r="http://schemas.openxmlformats.org/officeDocument/2006/relationships" id="261" r:id="Ra11440c043f241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15e899e9d34de5" /><Relationship Type="http://schemas.openxmlformats.org/officeDocument/2006/relationships/slide" Target="/ppt/slides/slide1.xml" Id="R384b68fa64af45ab" /><Relationship Type="http://schemas.openxmlformats.org/officeDocument/2006/relationships/slide" Target="/ppt/slides/slide2.xml" Id="Rd7cc1fc049db4c54" /><Relationship Type="http://schemas.openxmlformats.org/officeDocument/2006/relationships/slide" Target="/ppt/slides/slide3.xml" Id="R23fe925059ee4ca3" /><Relationship Type="http://schemas.openxmlformats.org/officeDocument/2006/relationships/slide" Target="/ppt/slides/slide4.xml" Id="R28e285df0633457d" /><Relationship Type="http://schemas.openxmlformats.org/officeDocument/2006/relationships/slide" Target="/ppt/slides/slide5.xml" Id="R82f74181ee384b39" /><Relationship Type="http://schemas.openxmlformats.org/officeDocument/2006/relationships/slide" Target="/ppt/slides/slide6.xml" Id="Ra11440c043f241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5c17665b3b4f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8ff6d720f45b6" /><Relationship Type="http://schemas.openxmlformats.org/officeDocument/2006/relationships/theme" Target="/ppt/slideMasters/theme/theme1.xml" Id="R03d0305d243644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28ff6d720f45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4b7c620f546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d481963544c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44ffdf05c4e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0c0fbcbc446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b3e5ead2044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a635d6e714d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HØYDESERVICE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HØYDESERVICE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HØYDESERVICE AS ble etablert [år] og holder til i 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HØYDESERVICE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HØYDESERVICE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HØYDESERVICE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3 849 664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125 209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1 444 805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HØYDESERVICE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Åsen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5306 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934 898 362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HØYDESERVICE AS</a:t>
            </a:r>
          </a:p>
        </p:txBody>
      </p:sp>
    </p:spTree>
  </p:cSld>
  <p:clrMapOvr>
    <a:masterClrMapping xmlns:a="http://schemas.openxmlformats.org/drawingml/2006/main"/>
  </p:clrMapOvr>
</p:sld>
</file>