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c5112f32f44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8373f9e4af4583"/>
  </p:sldMasterIdLst>
  <p:sldIdLst>
    <p:sldId xmlns:r="http://schemas.openxmlformats.org/officeDocument/2006/relationships" id="256" r:id="R3a87cefba4d141ef"/>
    <p:sldId xmlns:r="http://schemas.openxmlformats.org/officeDocument/2006/relationships" id="257" r:id="R91d53616f900468e"/>
    <p:sldId xmlns:r="http://schemas.openxmlformats.org/officeDocument/2006/relationships" id="258" r:id="R86dc8919d3c24a86"/>
    <p:sldId xmlns:r="http://schemas.openxmlformats.org/officeDocument/2006/relationships" id="259" r:id="Re58d9bfd2e334ed5"/>
    <p:sldId xmlns:r="http://schemas.openxmlformats.org/officeDocument/2006/relationships" id="260" r:id="Rd374b4e315c24b09"/>
    <p:sldId xmlns:r="http://schemas.openxmlformats.org/officeDocument/2006/relationships" id="261" r:id="R14b6677c84394f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373f9e4af4583" /><Relationship Type="http://schemas.openxmlformats.org/officeDocument/2006/relationships/slide" Target="/ppt/slides/slide1.xml" Id="R3a87cefba4d141ef" /><Relationship Type="http://schemas.openxmlformats.org/officeDocument/2006/relationships/slide" Target="/ppt/slides/slide2.xml" Id="R91d53616f900468e" /><Relationship Type="http://schemas.openxmlformats.org/officeDocument/2006/relationships/slide" Target="/ppt/slides/slide3.xml" Id="R86dc8919d3c24a86" /><Relationship Type="http://schemas.openxmlformats.org/officeDocument/2006/relationships/slide" Target="/ppt/slides/slide4.xml" Id="Re58d9bfd2e334ed5" /><Relationship Type="http://schemas.openxmlformats.org/officeDocument/2006/relationships/slide" Target="/ppt/slides/slide5.xml" Id="Rd374b4e315c24b09" /><Relationship Type="http://schemas.openxmlformats.org/officeDocument/2006/relationships/slide" Target="/ppt/slides/slide6.xml" Id="R14b6677c84394f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f17f32b624d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9be226f0e419e" /><Relationship Type="http://schemas.openxmlformats.org/officeDocument/2006/relationships/theme" Target="/ppt/slideMasters/theme/theme1.xml" Id="Rb54dbb12a4844a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9be226f0e41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0930df41f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35ae8655f45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b372d3fc249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b81f10d6b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964e88d574e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bf6788755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TRESTEGANE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TRESTEGANE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TRESTEGANE KRAFT AS ble etablert [år] og holder til i Brekke.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TRESTEGANE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TRESTEGANE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TRESTEGANE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MOBERG ENERGI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TRESTEGANE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Oppedal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934 898 532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TRESTEGANE KRAFT AS</a:t>
            </a:r>
          </a:p>
        </p:txBody>
      </p:sp>
    </p:spTree>
  </p:cSld>
  <p:clrMapOvr>
    <a:masterClrMapping xmlns:a="http://schemas.openxmlformats.org/drawingml/2006/main"/>
  </p:clrMapOvr>
</p:sld>
</file>