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0a2b869f434e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6054c8e2c745d2"/>
  </p:sldMasterIdLst>
  <p:sldIdLst>
    <p:sldId xmlns:r="http://schemas.openxmlformats.org/officeDocument/2006/relationships" id="256" r:id="R3f466b6d412e4bec"/>
    <p:sldId xmlns:r="http://schemas.openxmlformats.org/officeDocument/2006/relationships" id="257" r:id="R8af4f01229b24d1c"/>
    <p:sldId xmlns:r="http://schemas.openxmlformats.org/officeDocument/2006/relationships" id="258" r:id="Ra50638f97832429a"/>
    <p:sldId xmlns:r="http://schemas.openxmlformats.org/officeDocument/2006/relationships" id="259" r:id="Rcddd6fc501ee4d03"/>
    <p:sldId xmlns:r="http://schemas.openxmlformats.org/officeDocument/2006/relationships" id="260" r:id="Rfe006fa7455a4fa9"/>
    <p:sldId xmlns:r="http://schemas.openxmlformats.org/officeDocument/2006/relationships" id="261" r:id="Rb03fb8e58ad64b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6054c8e2c745d2" /><Relationship Type="http://schemas.openxmlformats.org/officeDocument/2006/relationships/slide" Target="/ppt/slides/slide1.xml" Id="R3f466b6d412e4bec" /><Relationship Type="http://schemas.openxmlformats.org/officeDocument/2006/relationships/slide" Target="/ppt/slides/slide2.xml" Id="R8af4f01229b24d1c" /><Relationship Type="http://schemas.openxmlformats.org/officeDocument/2006/relationships/slide" Target="/ppt/slides/slide3.xml" Id="Ra50638f97832429a" /><Relationship Type="http://schemas.openxmlformats.org/officeDocument/2006/relationships/slide" Target="/ppt/slides/slide4.xml" Id="Rcddd6fc501ee4d03" /><Relationship Type="http://schemas.openxmlformats.org/officeDocument/2006/relationships/slide" Target="/ppt/slides/slide5.xml" Id="Rfe006fa7455a4fa9" /><Relationship Type="http://schemas.openxmlformats.org/officeDocument/2006/relationships/slide" Target="/ppt/slides/slide6.xml" Id="Rb03fb8e58ad64b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d9d11978442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1ce17598744ec" /><Relationship Type="http://schemas.openxmlformats.org/officeDocument/2006/relationships/theme" Target="/ppt/slideMasters/theme/theme1.xml" Id="R703bb2ed6e5849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e1ce17598744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15695c1254c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e8ba7399d4f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29923aaa141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3e54d137f45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607adf4a540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7f92b7b57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TOTAL LOGISTIKK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LOGISTIKK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MIKKELSEN WIKSAAS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 ROSENLUND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LOGISTIKK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225C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934 899 849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TOTAL LOGISTIKK AS</a:t>
            </a:r>
          </a:p>
        </p:txBody>
      </p:sp>
    </p:spTree>
  </p:cSld>
  <p:clrMapOvr>
    <a:masterClrMapping xmlns:a="http://schemas.openxmlformats.org/drawingml/2006/main"/>
  </p:clrMapOvr>
</p:sld>
</file>