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bbb63dbaf146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bda5d615ce4261"/>
  </p:sldMasterIdLst>
  <p:sldIdLst>
    <p:sldId xmlns:r="http://schemas.openxmlformats.org/officeDocument/2006/relationships" id="256" r:id="R5a48114a7a574390"/>
    <p:sldId xmlns:r="http://schemas.openxmlformats.org/officeDocument/2006/relationships" id="257" r:id="R8bf3abff817b4c56"/>
    <p:sldId xmlns:r="http://schemas.openxmlformats.org/officeDocument/2006/relationships" id="258" r:id="R850fb688b80d42b5"/>
    <p:sldId xmlns:r="http://schemas.openxmlformats.org/officeDocument/2006/relationships" id="259" r:id="R09105e22cfae42c0"/>
    <p:sldId xmlns:r="http://schemas.openxmlformats.org/officeDocument/2006/relationships" id="260" r:id="R84f535872e6549fb"/>
    <p:sldId xmlns:r="http://schemas.openxmlformats.org/officeDocument/2006/relationships" id="261" r:id="R6ee53bfb156d49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bda5d615ce4261" /><Relationship Type="http://schemas.openxmlformats.org/officeDocument/2006/relationships/slide" Target="/ppt/slides/slide1.xml" Id="R5a48114a7a574390" /><Relationship Type="http://schemas.openxmlformats.org/officeDocument/2006/relationships/slide" Target="/ppt/slides/slide2.xml" Id="R8bf3abff817b4c56" /><Relationship Type="http://schemas.openxmlformats.org/officeDocument/2006/relationships/slide" Target="/ppt/slides/slide3.xml" Id="R850fb688b80d42b5" /><Relationship Type="http://schemas.openxmlformats.org/officeDocument/2006/relationships/slide" Target="/ppt/slides/slide4.xml" Id="R09105e22cfae42c0" /><Relationship Type="http://schemas.openxmlformats.org/officeDocument/2006/relationships/slide" Target="/ppt/slides/slide5.xml" Id="R84f535872e6549fb" /><Relationship Type="http://schemas.openxmlformats.org/officeDocument/2006/relationships/slide" Target="/ppt/slides/slide6.xml" Id="R6ee53bfb156d49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3f1eae4d4947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e2d2e12504d3a" /><Relationship Type="http://schemas.openxmlformats.org/officeDocument/2006/relationships/theme" Target="/ppt/slideMasters/theme/theme1.xml" Id="Rb16de7e6e3904e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3e2d2e12504d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0ab2c5fc148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a2d3602e040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f85483ba14a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0afc39f624f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1706616364c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8244e42924b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AURSKOG VENTILASJON OG BLIKKENSLAGERVERKSTED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AURSKOG VENTILASJON OG BLIKKENSLAGERVERKSTED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AURSKOG VENTILASJON OG BLIKKENSLAGERVERKSTED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AURSKOG VENTILASJON OG BLIKKENSLAGERVERKSTED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AURSKOG VENTILASJON OG BLIKKENSLAGERVERKSTED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AURSKOG VENTILASJON OG BLIKKENSLAGERVERKSTED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Myrfaret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1930 Aurskog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86 38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firmapost@avb.no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www.avb.no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934 907 817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AURSKOG VENTILASJON OG BLIKKENSLAGERVERKSTED AS</a:t>
            </a:r>
          </a:p>
        </p:txBody>
      </p:sp>
    </p:spTree>
  </p:cSld>
  <p:clrMapOvr>
    <a:masterClrMapping xmlns:a="http://schemas.openxmlformats.org/drawingml/2006/main"/>
  </p:clrMapOvr>
</p:sld>
</file>