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73a9fa97664d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1314edb5f241bf"/>
  </p:sldMasterIdLst>
  <p:sldIdLst>
    <p:sldId xmlns:r="http://schemas.openxmlformats.org/officeDocument/2006/relationships" id="256" r:id="R9b4e737898a04eac"/>
    <p:sldId xmlns:r="http://schemas.openxmlformats.org/officeDocument/2006/relationships" id="257" r:id="R367bf57bc07a4cb2"/>
    <p:sldId xmlns:r="http://schemas.openxmlformats.org/officeDocument/2006/relationships" id="258" r:id="Rd5fa4392105d4e89"/>
    <p:sldId xmlns:r="http://schemas.openxmlformats.org/officeDocument/2006/relationships" id="259" r:id="Rfd5f4187a97e4c28"/>
    <p:sldId xmlns:r="http://schemas.openxmlformats.org/officeDocument/2006/relationships" id="260" r:id="Rff11f0708af84eb3"/>
    <p:sldId xmlns:r="http://schemas.openxmlformats.org/officeDocument/2006/relationships" id="261" r:id="R0c88d4896e004680"/>
    <p:sldId xmlns:r="http://schemas.openxmlformats.org/officeDocument/2006/relationships" id="262" r:id="R3741c65b567e4b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1314edb5f241bf" /><Relationship Type="http://schemas.openxmlformats.org/officeDocument/2006/relationships/slide" Target="/ppt/slides/slide1.xml" Id="R9b4e737898a04eac" /><Relationship Type="http://schemas.openxmlformats.org/officeDocument/2006/relationships/slide" Target="/ppt/slides/slide2.xml" Id="R367bf57bc07a4cb2" /><Relationship Type="http://schemas.openxmlformats.org/officeDocument/2006/relationships/slide" Target="/ppt/slides/slide3.xml" Id="Rd5fa4392105d4e89" /><Relationship Type="http://schemas.openxmlformats.org/officeDocument/2006/relationships/slide" Target="/ppt/slides/slide4.xml" Id="Rfd5f4187a97e4c28" /><Relationship Type="http://schemas.openxmlformats.org/officeDocument/2006/relationships/slide" Target="/ppt/slides/slide5.xml" Id="Rff11f0708af84eb3" /><Relationship Type="http://schemas.openxmlformats.org/officeDocument/2006/relationships/slide" Target="/ppt/slides/slide6.xml" Id="R0c88d4896e004680" /><Relationship Type="http://schemas.openxmlformats.org/officeDocument/2006/relationships/slide" Target="/ppt/slides/slide7.xml" Id="R3741c65b567e4b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9772bf4f7349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6d5be998e4e1b" /><Relationship Type="http://schemas.openxmlformats.org/officeDocument/2006/relationships/theme" Target="/ppt/slideMasters/theme/theme1.xml" Id="R99921d8938c442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96d5be998e4e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828c17e2141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8a24c15f24c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e9f1d49a741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06f484da844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dc2802c5c43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0b3eab7c34f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063ceb9374d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AURSKOG VENTILASJON OG BLIKKENSLAGERVERKSTED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VENTILASJON OG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AURSKOG VENTILASJON OG BLIKKENSLAGERVERKSTED AS ble etablert [år] og holder til i Aurskog.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VENTILASJON OG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VENTILASJON OG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VENTILASJON OG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35 834 916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3 756 772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4 943 158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51 961 137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60 403 604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VENTILASJON OG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GRANLI KJELL EDGAR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VENTILASJON OG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Myrfaret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1930 Aurskog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86 38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firmapost@avb.no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www.avb.no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934 907 817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VENTILASJON OG BLIKKENSLAGERVERKSTED AS</a:t>
            </a:r>
          </a:p>
        </p:txBody>
      </p:sp>
    </p:spTree>
  </p:cSld>
  <p:clrMapOvr>
    <a:masterClrMapping xmlns:a="http://schemas.openxmlformats.org/drawingml/2006/main"/>
  </p:clrMapOvr>
</p:sld>
</file>