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daa577e5d54f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5ab1d100eb4896"/>
  </p:sldMasterIdLst>
  <p:sldIdLst>
    <p:sldId xmlns:r="http://schemas.openxmlformats.org/officeDocument/2006/relationships" id="256" r:id="R8632f89647fb49fd"/>
    <p:sldId xmlns:r="http://schemas.openxmlformats.org/officeDocument/2006/relationships" id="257" r:id="R1d4571bb2dbd47f3"/>
    <p:sldId xmlns:r="http://schemas.openxmlformats.org/officeDocument/2006/relationships" id="258" r:id="R0429db760b3045db"/>
    <p:sldId xmlns:r="http://schemas.openxmlformats.org/officeDocument/2006/relationships" id="259" r:id="R086e27255400430f"/>
    <p:sldId xmlns:r="http://schemas.openxmlformats.org/officeDocument/2006/relationships" id="260" r:id="R6db5d8b899d04773"/>
    <p:sldId xmlns:r="http://schemas.openxmlformats.org/officeDocument/2006/relationships" id="261" r:id="R55b67bff3ad64f34"/>
    <p:sldId xmlns:r="http://schemas.openxmlformats.org/officeDocument/2006/relationships" id="262" r:id="R80dcaaa2a6a341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ab1d100eb4896" /><Relationship Type="http://schemas.openxmlformats.org/officeDocument/2006/relationships/slide" Target="/ppt/slides/slide1.xml" Id="R8632f89647fb49fd" /><Relationship Type="http://schemas.openxmlformats.org/officeDocument/2006/relationships/slide" Target="/ppt/slides/slide2.xml" Id="R1d4571bb2dbd47f3" /><Relationship Type="http://schemas.openxmlformats.org/officeDocument/2006/relationships/slide" Target="/ppt/slides/slide3.xml" Id="R0429db760b3045db" /><Relationship Type="http://schemas.openxmlformats.org/officeDocument/2006/relationships/slide" Target="/ppt/slides/slide4.xml" Id="R086e27255400430f" /><Relationship Type="http://schemas.openxmlformats.org/officeDocument/2006/relationships/slide" Target="/ppt/slides/slide5.xml" Id="R6db5d8b899d04773" /><Relationship Type="http://schemas.openxmlformats.org/officeDocument/2006/relationships/slide" Target="/ppt/slides/slide6.xml" Id="R55b67bff3ad64f34" /><Relationship Type="http://schemas.openxmlformats.org/officeDocument/2006/relationships/slide" Target="/ppt/slides/slide7.xml" Id="R80dcaaa2a6a341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df89330abe40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c3bf749ff4038" /><Relationship Type="http://schemas.openxmlformats.org/officeDocument/2006/relationships/theme" Target="/ppt/slideMasters/theme/theme1.xml" Id="Rb4fa38c9a22141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cc3bf749ff40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31d1d5a8343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682043dc944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a3561f6f844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62feb594849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e1d8c4ab541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792cb8d1e46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e1844c6f843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MARION CECILIE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Nordraaks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934 915 607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QUE AS</a:t>
            </a:r>
          </a:p>
        </p:txBody>
      </p:sp>
    </p:spTree>
  </p:cSld>
  <p:clrMapOvr>
    <a:masterClrMapping xmlns:a="http://schemas.openxmlformats.org/drawingml/2006/main"/>
  </p:clrMapOvr>
</p:sld>
</file>