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22e366f03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1cb2aab6f4433"/>
  </p:sldMasterIdLst>
  <p:sldIdLst>
    <p:sldId xmlns:r="http://schemas.openxmlformats.org/officeDocument/2006/relationships" id="256" r:id="Rea8d3fe097114f69"/>
    <p:sldId xmlns:r="http://schemas.openxmlformats.org/officeDocument/2006/relationships" id="257" r:id="Ra1b7d80a951c48b6"/>
    <p:sldId xmlns:r="http://schemas.openxmlformats.org/officeDocument/2006/relationships" id="258" r:id="R81a8102cc9f1482e"/>
    <p:sldId xmlns:r="http://schemas.openxmlformats.org/officeDocument/2006/relationships" id="259" r:id="Re708136ff06e4b2c"/>
    <p:sldId xmlns:r="http://schemas.openxmlformats.org/officeDocument/2006/relationships" id="260" r:id="R7b3d28a7ceeb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1cb2aab6f4433" /><Relationship Type="http://schemas.openxmlformats.org/officeDocument/2006/relationships/slide" Target="/ppt/slides/slide1.xml" Id="Rea8d3fe097114f69" /><Relationship Type="http://schemas.openxmlformats.org/officeDocument/2006/relationships/slide" Target="/ppt/slides/slide2.xml" Id="Ra1b7d80a951c48b6" /><Relationship Type="http://schemas.openxmlformats.org/officeDocument/2006/relationships/slide" Target="/ppt/slides/slide3.xml" Id="R81a8102cc9f1482e" /><Relationship Type="http://schemas.openxmlformats.org/officeDocument/2006/relationships/slide" Target="/ppt/slides/slide4.xml" Id="Re708136ff06e4b2c" /><Relationship Type="http://schemas.openxmlformats.org/officeDocument/2006/relationships/slide" Target="/ppt/slides/slide5.xml" Id="R7b3d28a7ceeb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09e196bda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ebc9a5a6b4e6d" /><Relationship Type="http://schemas.openxmlformats.org/officeDocument/2006/relationships/theme" Target="/ppt/slideMasters/theme/theme1.xml" Id="Rda0b4395c99344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ebc9a5a6b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0b75b9650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90c5fde29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c076fa2de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8ebfb3833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50a26431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 &amp; VVS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 &amp; VVS BERGEN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alekhag1@gmail.com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934 921 259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BERGEN AS</a:t>
            </a:r>
          </a:p>
        </p:txBody>
      </p:sp>
    </p:spTree>
  </p:cSld>
  <p:clrMapOvr>
    <a:masterClrMapping xmlns:a="http://schemas.openxmlformats.org/drawingml/2006/main"/>
  </p:clrMapOvr>
</p:sld>
</file>