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1c1f71005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9a810d3264075"/>
  </p:sldMasterIdLst>
  <p:sldIdLst>
    <p:sldId xmlns:r="http://schemas.openxmlformats.org/officeDocument/2006/relationships" id="256" r:id="R273437a6ffac4380"/>
    <p:sldId xmlns:r="http://schemas.openxmlformats.org/officeDocument/2006/relationships" id="257" r:id="Ra74d9a83e71c4703"/>
    <p:sldId xmlns:r="http://schemas.openxmlformats.org/officeDocument/2006/relationships" id="258" r:id="R61e35ddea40c49b9"/>
    <p:sldId xmlns:r="http://schemas.openxmlformats.org/officeDocument/2006/relationships" id="259" r:id="R11375372fc3440ad"/>
    <p:sldId xmlns:r="http://schemas.openxmlformats.org/officeDocument/2006/relationships" id="260" r:id="R4e40802cc51d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9a810d3264075" /><Relationship Type="http://schemas.openxmlformats.org/officeDocument/2006/relationships/slide" Target="/ppt/slides/slide1.xml" Id="R273437a6ffac4380" /><Relationship Type="http://schemas.openxmlformats.org/officeDocument/2006/relationships/slide" Target="/ppt/slides/slide2.xml" Id="Ra74d9a83e71c4703" /><Relationship Type="http://schemas.openxmlformats.org/officeDocument/2006/relationships/slide" Target="/ppt/slides/slide3.xml" Id="R61e35ddea40c49b9" /><Relationship Type="http://schemas.openxmlformats.org/officeDocument/2006/relationships/slide" Target="/ppt/slides/slide4.xml" Id="R11375372fc3440ad" /><Relationship Type="http://schemas.openxmlformats.org/officeDocument/2006/relationships/slide" Target="/ppt/slides/slide5.xml" Id="R4e40802cc51d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a6af0c520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306a1f60a490c" /><Relationship Type="http://schemas.openxmlformats.org/officeDocument/2006/relationships/theme" Target="/ppt/slideMasters/theme/theme1.xml" Id="R77214e35e193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306a1f60a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a3d6f33a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cd225c6a3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be5971cf2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2794ca6df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db8458234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 &amp; VVS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 &amp; VVS BERGEN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Eidsvågveien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alekhag1@gmail.com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934 921 259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