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5b56019eea47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a11883067443e1"/>
  </p:sldMasterIdLst>
  <p:sldIdLst>
    <p:sldId xmlns:r="http://schemas.openxmlformats.org/officeDocument/2006/relationships" id="256" r:id="R295783dff2834a47"/>
    <p:sldId xmlns:r="http://schemas.openxmlformats.org/officeDocument/2006/relationships" id="257" r:id="R3da9dbe366b546ca"/>
    <p:sldId xmlns:r="http://schemas.openxmlformats.org/officeDocument/2006/relationships" id="258" r:id="R9f06bdcef7524d23"/>
    <p:sldId xmlns:r="http://schemas.openxmlformats.org/officeDocument/2006/relationships" id="259" r:id="Raee6d85a0b744dd3"/>
    <p:sldId xmlns:r="http://schemas.openxmlformats.org/officeDocument/2006/relationships" id="260" r:id="R7a225dd8915f48b4"/>
    <p:sldId xmlns:r="http://schemas.openxmlformats.org/officeDocument/2006/relationships" id="261" r:id="Rda3481df7ff1480c"/>
    <p:sldId xmlns:r="http://schemas.openxmlformats.org/officeDocument/2006/relationships" id="262" r:id="R0791b40f567349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a11883067443e1" /><Relationship Type="http://schemas.openxmlformats.org/officeDocument/2006/relationships/slide" Target="/ppt/slides/slide1.xml" Id="R295783dff2834a47" /><Relationship Type="http://schemas.openxmlformats.org/officeDocument/2006/relationships/slide" Target="/ppt/slides/slide2.xml" Id="R3da9dbe366b546ca" /><Relationship Type="http://schemas.openxmlformats.org/officeDocument/2006/relationships/slide" Target="/ppt/slides/slide3.xml" Id="R9f06bdcef7524d23" /><Relationship Type="http://schemas.openxmlformats.org/officeDocument/2006/relationships/slide" Target="/ppt/slides/slide4.xml" Id="Raee6d85a0b744dd3" /><Relationship Type="http://schemas.openxmlformats.org/officeDocument/2006/relationships/slide" Target="/ppt/slides/slide5.xml" Id="R7a225dd8915f48b4" /><Relationship Type="http://schemas.openxmlformats.org/officeDocument/2006/relationships/slide" Target="/ppt/slides/slide6.xml" Id="Rda3481df7ff1480c" /><Relationship Type="http://schemas.openxmlformats.org/officeDocument/2006/relationships/slide" Target="/ppt/slides/slide7.xml" Id="R0791b40f567349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97a7d289ce42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aa9839ad54a1f" /><Relationship Type="http://schemas.openxmlformats.org/officeDocument/2006/relationships/theme" Target="/ppt/slideMasters/theme/theme1.xml" Id="Rc3e46b6b434049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3aa9839ad54a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96bb95d2a4b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453c414ea43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d29c4efeb46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67cb178b046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d764b878e24d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c1339c080247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046e6c1c645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B.EYESUMMIT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B.EYESUMMIT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−41 479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302 022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838 702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ØYE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Bjørnar Øye, Dramsvegen 502A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9014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934 922 913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B.EYESUMMIT AS</a:t>
            </a:r>
          </a:p>
        </p:txBody>
      </p:sp>
    </p:spTree>
  </p:cSld>
  <p:clrMapOvr>
    <a:masterClrMapping xmlns:a="http://schemas.openxmlformats.org/drawingml/2006/main"/>
  </p:clrMapOvr>
</p:sld>
</file>