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43e868e2fa47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49490e37a447d0"/>
  </p:sldMasterIdLst>
  <p:sldIdLst>
    <p:sldId xmlns:r="http://schemas.openxmlformats.org/officeDocument/2006/relationships" id="256" r:id="R06eb04e3a5f8432b"/>
    <p:sldId xmlns:r="http://schemas.openxmlformats.org/officeDocument/2006/relationships" id="257" r:id="R44f3690c25494b99"/>
    <p:sldId xmlns:r="http://schemas.openxmlformats.org/officeDocument/2006/relationships" id="258" r:id="R4357da2bb48f4da9"/>
    <p:sldId xmlns:r="http://schemas.openxmlformats.org/officeDocument/2006/relationships" id="259" r:id="Ra8044e4c51b54218"/>
    <p:sldId xmlns:r="http://schemas.openxmlformats.org/officeDocument/2006/relationships" id="260" r:id="R0eff02bb1fc24538"/>
    <p:sldId xmlns:r="http://schemas.openxmlformats.org/officeDocument/2006/relationships" id="261" r:id="Ra4e8d47026194b93"/>
    <p:sldId xmlns:r="http://schemas.openxmlformats.org/officeDocument/2006/relationships" id="262" r:id="R6dc762f989d54a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49490e37a447d0" /><Relationship Type="http://schemas.openxmlformats.org/officeDocument/2006/relationships/slide" Target="/ppt/slides/slide1.xml" Id="R06eb04e3a5f8432b" /><Relationship Type="http://schemas.openxmlformats.org/officeDocument/2006/relationships/slide" Target="/ppt/slides/slide2.xml" Id="R44f3690c25494b99" /><Relationship Type="http://schemas.openxmlformats.org/officeDocument/2006/relationships/slide" Target="/ppt/slides/slide3.xml" Id="R4357da2bb48f4da9" /><Relationship Type="http://schemas.openxmlformats.org/officeDocument/2006/relationships/slide" Target="/ppt/slides/slide4.xml" Id="Ra8044e4c51b54218" /><Relationship Type="http://schemas.openxmlformats.org/officeDocument/2006/relationships/slide" Target="/ppt/slides/slide5.xml" Id="R0eff02bb1fc24538" /><Relationship Type="http://schemas.openxmlformats.org/officeDocument/2006/relationships/slide" Target="/ppt/slides/slide6.xml" Id="Ra4e8d47026194b93" /><Relationship Type="http://schemas.openxmlformats.org/officeDocument/2006/relationships/slide" Target="/ppt/slides/slide7.xml" Id="R6dc762f989d54a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9a83d8baed4a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ecc2373224e7b" /><Relationship Type="http://schemas.openxmlformats.org/officeDocument/2006/relationships/theme" Target="/ppt/slideMasters/theme/theme1.xml" Id="R1900c84b9e9d48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0ecc2373224e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ba2dd3eff4a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a9633dd48246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0e85ec94943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992fffabc49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b7f40e66f44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d1031f98f4d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ece3ebdd640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PEDERSEN ANTONSEN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ANTONSEN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ANTONSEN HOLDING AS ble etablert [år] og holder til i Vallersund.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ANTONSEN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ANTONSEN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ANTONSEN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245 061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ANTONSEN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PEDERSEN ANTONSEN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ANTONSEN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Haldorhamnveien 299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7167 Vallersund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934 929 837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PEDERSEN ANTONSEN HOLDING AS</a:t>
            </a:r>
          </a:p>
        </p:txBody>
      </p:sp>
    </p:spTree>
  </p:cSld>
  <p:clrMapOvr>
    <a:masterClrMapping xmlns:a="http://schemas.openxmlformats.org/drawingml/2006/main"/>
  </p:clrMapOvr>
</p:sld>
</file>