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aba511461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8a085dd534cd4"/>
  </p:sldMasterIdLst>
  <p:sldIdLst>
    <p:sldId xmlns:r="http://schemas.openxmlformats.org/officeDocument/2006/relationships" id="256" r:id="R1f9aa506d4924779"/>
    <p:sldId xmlns:r="http://schemas.openxmlformats.org/officeDocument/2006/relationships" id="257" r:id="R3aae1b028d2541df"/>
    <p:sldId xmlns:r="http://schemas.openxmlformats.org/officeDocument/2006/relationships" id="258" r:id="R974fc91801794aef"/>
    <p:sldId xmlns:r="http://schemas.openxmlformats.org/officeDocument/2006/relationships" id="259" r:id="R02e57685880e423b"/>
    <p:sldId xmlns:r="http://schemas.openxmlformats.org/officeDocument/2006/relationships" id="260" r:id="Rea0c84dc1eed4d4f"/>
    <p:sldId xmlns:r="http://schemas.openxmlformats.org/officeDocument/2006/relationships" id="261" r:id="Rf412d390b0aa4ab7"/>
    <p:sldId xmlns:r="http://schemas.openxmlformats.org/officeDocument/2006/relationships" id="262" r:id="Ra9caf435a690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8a085dd534cd4" /><Relationship Type="http://schemas.openxmlformats.org/officeDocument/2006/relationships/slide" Target="/ppt/slides/slide1.xml" Id="R1f9aa506d4924779" /><Relationship Type="http://schemas.openxmlformats.org/officeDocument/2006/relationships/slide" Target="/ppt/slides/slide2.xml" Id="R3aae1b028d2541df" /><Relationship Type="http://schemas.openxmlformats.org/officeDocument/2006/relationships/slide" Target="/ppt/slides/slide3.xml" Id="R974fc91801794aef" /><Relationship Type="http://schemas.openxmlformats.org/officeDocument/2006/relationships/slide" Target="/ppt/slides/slide4.xml" Id="R02e57685880e423b" /><Relationship Type="http://schemas.openxmlformats.org/officeDocument/2006/relationships/slide" Target="/ppt/slides/slide5.xml" Id="Rea0c84dc1eed4d4f" /><Relationship Type="http://schemas.openxmlformats.org/officeDocument/2006/relationships/slide" Target="/ppt/slides/slide6.xml" Id="Rf412d390b0aa4ab7" /><Relationship Type="http://schemas.openxmlformats.org/officeDocument/2006/relationships/slide" Target="/ppt/slides/slide7.xml" Id="Ra9caf435a690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945314379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76aeb82e4c79" /><Relationship Type="http://schemas.openxmlformats.org/officeDocument/2006/relationships/theme" Target="/ppt/slideMasters/theme/theme1.xml" Id="R78727bb95867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076aeb82e4c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ba764a9d2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20d2af78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ecc35a944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ec4ef398f46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3763dcd93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93a301b2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2d7c4b6c1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GOWELL TECHNOLOGY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GOWELL TECHNOLOGY NORWAY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−7 490 251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−7 616 492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−7 592 992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16 423 592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GOWELL TECHNOLOGY SINGAPORE PTE. 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934 938 844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