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f2f7df2a246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7f5eb5df8497a"/>
  </p:sldMasterIdLst>
  <p:sldIdLst>
    <p:sldId xmlns:r="http://schemas.openxmlformats.org/officeDocument/2006/relationships" id="256" r:id="R918e559e4a384d7b"/>
    <p:sldId xmlns:r="http://schemas.openxmlformats.org/officeDocument/2006/relationships" id="257" r:id="R9a52afd52d9e4a78"/>
    <p:sldId xmlns:r="http://schemas.openxmlformats.org/officeDocument/2006/relationships" id="258" r:id="R72499822d22348e7"/>
    <p:sldId xmlns:r="http://schemas.openxmlformats.org/officeDocument/2006/relationships" id="259" r:id="R73c67cbaa68c4b5f"/>
    <p:sldId xmlns:r="http://schemas.openxmlformats.org/officeDocument/2006/relationships" id="260" r:id="R1619fbc176a849d9"/>
    <p:sldId xmlns:r="http://schemas.openxmlformats.org/officeDocument/2006/relationships" id="261" r:id="Rf915049eccfe44c9"/>
    <p:sldId xmlns:r="http://schemas.openxmlformats.org/officeDocument/2006/relationships" id="262" r:id="Rf90faecb9a5a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7f5eb5df8497a" /><Relationship Type="http://schemas.openxmlformats.org/officeDocument/2006/relationships/slide" Target="/ppt/slides/slide1.xml" Id="R918e559e4a384d7b" /><Relationship Type="http://schemas.openxmlformats.org/officeDocument/2006/relationships/slide" Target="/ppt/slides/slide2.xml" Id="R9a52afd52d9e4a78" /><Relationship Type="http://schemas.openxmlformats.org/officeDocument/2006/relationships/slide" Target="/ppt/slides/slide3.xml" Id="R72499822d22348e7" /><Relationship Type="http://schemas.openxmlformats.org/officeDocument/2006/relationships/slide" Target="/ppt/slides/slide4.xml" Id="R73c67cbaa68c4b5f" /><Relationship Type="http://schemas.openxmlformats.org/officeDocument/2006/relationships/slide" Target="/ppt/slides/slide5.xml" Id="R1619fbc176a849d9" /><Relationship Type="http://schemas.openxmlformats.org/officeDocument/2006/relationships/slide" Target="/ppt/slides/slide6.xml" Id="Rf915049eccfe44c9" /><Relationship Type="http://schemas.openxmlformats.org/officeDocument/2006/relationships/slide" Target="/ppt/slides/slide7.xml" Id="Rf90faecb9a5a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e5a178e4d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0062e93c645a0" /><Relationship Type="http://schemas.openxmlformats.org/officeDocument/2006/relationships/theme" Target="/ppt/slideMasters/theme/theme1.xml" Id="R9418198e1e73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0062e93c6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f5dca594a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d8c47c9b1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283bec22a4a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fe6572854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e049f3951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8f4c16e74e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3d933e29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BYGG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BYGG &amp; INVEST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1 896 668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SØRENSEN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934 939 034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&amp; INVEST AS</a:t>
            </a:r>
          </a:p>
        </p:txBody>
      </p:sp>
    </p:spTree>
  </p:cSld>
  <p:clrMapOvr>
    <a:masterClrMapping xmlns:a="http://schemas.openxmlformats.org/drawingml/2006/main"/>
  </p:clrMapOvr>
</p:sld>
</file>