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91766add2c4d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d6077a94d6470b"/>
  </p:sldMasterIdLst>
  <p:sldIdLst>
    <p:sldId xmlns:r="http://schemas.openxmlformats.org/officeDocument/2006/relationships" id="256" r:id="Rc31d8e60c219474b"/>
    <p:sldId xmlns:r="http://schemas.openxmlformats.org/officeDocument/2006/relationships" id="257" r:id="R4b669a596a964b64"/>
    <p:sldId xmlns:r="http://schemas.openxmlformats.org/officeDocument/2006/relationships" id="258" r:id="R4eb22083030a4e20"/>
    <p:sldId xmlns:r="http://schemas.openxmlformats.org/officeDocument/2006/relationships" id="259" r:id="R6910ab22062f412c"/>
    <p:sldId xmlns:r="http://schemas.openxmlformats.org/officeDocument/2006/relationships" id="260" r:id="Ra8734f6481f54fc5"/>
    <p:sldId xmlns:r="http://schemas.openxmlformats.org/officeDocument/2006/relationships" id="261" r:id="R36331986162941ef"/>
    <p:sldId xmlns:r="http://schemas.openxmlformats.org/officeDocument/2006/relationships" id="262" r:id="R2ce8db89716d42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d6077a94d6470b" /><Relationship Type="http://schemas.openxmlformats.org/officeDocument/2006/relationships/slide" Target="/ppt/slides/slide1.xml" Id="Rc31d8e60c219474b" /><Relationship Type="http://schemas.openxmlformats.org/officeDocument/2006/relationships/slide" Target="/ppt/slides/slide2.xml" Id="R4b669a596a964b64" /><Relationship Type="http://schemas.openxmlformats.org/officeDocument/2006/relationships/slide" Target="/ppt/slides/slide3.xml" Id="R4eb22083030a4e20" /><Relationship Type="http://schemas.openxmlformats.org/officeDocument/2006/relationships/slide" Target="/ppt/slides/slide4.xml" Id="R6910ab22062f412c" /><Relationship Type="http://schemas.openxmlformats.org/officeDocument/2006/relationships/slide" Target="/ppt/slides/slide5.xml" Id="Ra8734f6481f54fc5" /><Relationship Type="http://schemas.openxmlformats.org/officeDocument/2006/relationships/slide" Target="/ppt/slides/slide6.xml" Id="R36331986162941ef" /><Relationship Type="http://schemas.openxmlformats.org/officeDocument/2006/relationships/slide" Target="/ppt/slides/slide7.xml" Id="R2ce8db89716d42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e8a645bd2143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9bb8236ef44a7c" /><Relationship Type="http://schemas.openxmlformats.org/officeDocument/2006/relationships/theme" Target="/ppt/slideMasters/theme/theme1.xml" Id="R233032d2d6b14c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9bb8236ef44a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efef84809547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afd4915d8c49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2f1e1a711b4a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5caa17e9d34c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39fd12f7444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7b58d3bf414b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ccfe7664d84e2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BUILDR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BUILDR AS ble etablert [år] og holder til i Haslum.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621 016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32 157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69 986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93 486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1 491 563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MICHAEL SVEEN IMAFIDON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Anton Tschudis vei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1344 Haslum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934 948 939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BUILDR AS</a:t>
            </a:r>
          </a:p>
        </p:txBody>
      </p:sp>
    </p:spTree>
  </p:cSld>
  <p:clrMapOvr>
    <a:masterClrMapping xmlns:a="http://schemas.openxmlformats.org/drawingml/2006/main"/>
  </p:clrMapOvr>
</p:sld>
</file>