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ffade0a8d4b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9bfcd5cdd3427d"/>
  </p:sldMasterIdLst>
  <p:sldIdLst>
    <p:sldId xmlns:r="http://schemas.openxmlformats.org/officeDocument/2006/relationships" id="256" r:id="R472c05d6d73c48bb"/>
    <p:sldId xmlns:r="http://schemas.openxmlformats.org/officeDocument/2006/relationships" id="257" r:id="Rf9a8972bb96e477a"/>
    <p:sldId xmlns:r="http://schemas.openxmlformats.org/officeDocument/2006/relationships" id="258" r:id="Rfe77412d93404218"/>
    <p:sldId xmlns:r="http://schemas.openxmlformats.org/officeDocument/2006/relationships" id="259" r:id="R3e40ab346ae4458f"/>
    <p:sldId xmlns:r="http://schemas.openxmlformats.org/officeDocument/2006/relationships" id="260" r:id="R35f50239f0eb4e85"/>
    <p:sldId xmlns:r="http://schemas.openxmlformats.org/officeDocument/2006/relationships" id="261" r:id="Red10dec25414459a"/>
    <p:sldId xmlns:r="http://schemas.openxmlformats.org/officeDocument/2006/relationships" id="262" r:id="Rfbadba42dfd1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bfcd5cdd3427d" /><Relationship Type="http://schemas.openxmlformats.org/officeDocument/2006/relationships/slide" Target="/ppt/slides/slide1.xml" Id="R472c05d6d73c48bb" /><Relationship Type="http://schemas.openxmlformats.org/officeDocument/2006/relationships/slide" Target="/ppt/slides/slide2.xml" Id="Rf9a8972bb96e477a" /><Relationship Type="http://schemas.openxmlformats.org/officeDocument/2006/relationships/slide" Target="/ppt/slides/slide3.xml" Id="Rfe77412d93404218" /><Relationship Type="http://schemas.openxmlformats.org/officeDocument/2006/relationships/slide" Target="/ppt/slides/slide4.xml" Id="R3e40ab346ae4458f" /><Relationship Type="http://schemas.openxmlformats.org/officeDocument/2006/relationships/slide" Target="/ppt/slides/slide5.xml" Id="R35f50239f0eb4e85" /><Relationship Type="http://schemas.openxmlformats.org/officeDocument/2006/relationships/slide" Target="/ppt/slides/slide6.xml" Id="Red10dec25414459a" /><Relationship Type="http://schemas.openxmlformats.org/officeDocument/2006/relationships/slide" Target="/ppt/slides/slide7.xml" Id="Rfbadba42dfd1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8012ab0d642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517381e414d77" /><Relationship Type="http://schemas.openxmlformats.org/officeDocument/2006/relationships/theme" Target="/ppt/slideMasters/theme/theme1.xml" Id="R5a3824a7cf4f4e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517381e41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69126283b4d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717fbac09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f458ac73c4b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6be55c6da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6a374051b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fb58c55e24d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aeee87ddf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CONGARD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CONGARD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2 023 139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LANGAARD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CONGARD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Holmenkollveien 33G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934 962 346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CONGARD AS</a:t>
            </a:r>
          </a:p>
        </p:txBody>
      </p:sp>
    </p:spTree>
  </p:cSld>
  <p:clrMapOvr>
    <a:masterClrMapping xmlns:a="http://schemas.openxmlformats.org/drawingml/2006/main"/>
  </p:clrMapOvr>
</p:sld>
</file>