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75d902dc4c43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29c11ebb5046a1"/>
  </p:sldMasterIdLst>
  <p:sldIdLst>
    <p:sldId xmlns:r="http://schemas.openxmlformats.org/officeDocument/2006/relationships" id="256" r:id="R791600820d9a4c7f"/>
    <p:sldId xmlns:r="http://schemas.openxmlformats.org/officeDocument/2006/relationships" id="257" r:id="R48ba99cff12b4fe1"/>
    <p:sldId xmlns:r="http://schemas.openxmlformats.org/officeDocument/2006/relationships" id="258" r:id="R10a7533acb324797"/>
    <p:sldId xmlns:r="http://schemas.openxmlformats.org/officeDocument/2006/relationships" id="259" r:id="R783878e916de4cf1"/>
    <p:sldId xmlns:r="http://schemas.openxmlformats.org/officeDocument/2006/relationships" id="260" r:id="R88028a04b6f649b5"/>
    <p:sldId xmlns:r="http://schemas.openxmlformats.org/officeDocument/2006/relationships" id="261" r:id="R990b1880d77c4b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29c11ebb5046a1" /><Relationship Type="http://schemas.openxmlformats.org/officeDocument/2006/relationships/slide" Target="/ppt/slides/slide1.xml" Id="R791600820d9a4c7f" /><Relationship Type="http://schemas.openxmlformats.org/officeDocument/2006/relationships/slide" Target="/ppt/slides/slide2.xml" Id="R48ba99cff12b4fe1" /><Relationship Type="http://schemas.openxmlformats.org/officeDocument/2006/relationships/slide" Target="/ppt/slides/slide3.xml" Id="R10a7533acb324797" /><Relationship Type="http://schemas.openxmlformats.org/officeDocument/2006/relationships/slide" Target="/ppt/slides/slide4.xml" Id="R783878e916de4cf1" /><Relationship Type="http://schemas.openxmlformats.org/officeDocument/2006/relationships/slide" Target="/ppt/slides/slide5.xml" Id="R88028a04b6f649b5" /><Relationship Type="http://schemas.openxmlformats.org/officeDocument/2006/relationships/slide" Target="/ppt/slides/slide6.xml" Id="R990b1880d77c4b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eae60dead647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6ef5dae4bb44c7" /><Relationship Type="http://schemas.openxmlformats.org/officeDocument/2006/relationships/theme" Target="/ppt/slideMasters/theme/theme1.xml" Id="R6d8a90c623e548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6ef5dae4bb44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6686c7e79945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d9c8a20f8e4f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e68ed342c841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8c3032a2354e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dbdd6152614c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ecf879627c46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AMESTO ACCOUNTHOUSE BERGEN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O.J. Brochs gate 16A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5006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934 965 310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BERGEN AS</a:t>
            </a:r>
          </a:p>
        </p:txBody>
      </p:sp>
    </p:spTree>
  </p:cSld>
  <p:clrMapOvr>
    <a:masterClrMapping xmlns:a="http://schemas.openxmlformats.org/drawingml/2006/main"/>
  </p:clrMapOvr>
</p:sld>
</file>