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7b603a1e3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4846007a44266"/>
  </p:sldMasterIdLst>
  <p:sldIdLst>
    <p:sldId xmlns:r="http://schemas.openxmlformats.org/officeDocument/2006/relationships" id="256" r:id="R6fbc614f67bf45cd"/>
    <p:sldId xmlns:r="http://schemas.openxmlformats.org/officeDocument/2006/relationships" id="257" r:id="R1544316a254747a1"/>
    <p:sldId xmlns:r="http://schemas.openxmlformats.org/officeDocument/2006/relationships" id="258" r:id="R32661c109eff46a9"/>
    <p:sldId xmlns:r="http://schemas.openxmlformats.org/officeDocument/2006/relationships" id="259" r:id="Rcba119c0a9a14b7f"/>
    <p:sldId xmlns:r="http://schemas.openxmlformats.org/officeDocument/2006/relationships" id="260" r:id="R29af582e40ee41cf"/>
    <p:sldId xmlns:r="http://schemas.openxmlformats.org/officeDocument/2006/relationships" id="261" r:id="Raf313cfe496c4a01"/>
    <p:sldId xmlns:r="http://schemas.openxmlformats.org/officeDocument/2006/relationships" id="262" r:id="R0e4da23c4e35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4846007a44266" /><Relationship Type="http://schemas.openxmlformats.org/officeDocument/2006/relationships/slide" Target="/ppt/slides/slide1.xml" Id="R6fbc614f67bf45cd" /><Relationship Type="http://schemas.openxmlformats.org/officeDocument/2006/relationships/slide" Target="/ppt/slides/slide2.xml" Id="R1544316a254747a1" /><Relationship Type="http://schemas.openxmlformats.org/officeDocument/2006/relationships/slide" Target="/ppt/slides/slide3.xml" Id="R32661c109eff46a9" /><Relationship Type="http://schemas.openxmlformats.org/officeDocument/2006/relationships/slide" Target="/ppt/slides/slide4.xml" Id="Rcba119c0a9a14b7f" /><Relationship Type="http://schemas.openxmlformats.org/officeDocument/2006/relationships/slide" Target="/ppt/slides/slide5.xml" Id="R29af582e40ee41cf" /><Relationship Type="http://schemas.openxmlformats.org/officeDocument/2006/relationships/slide" Target="/ppt/slides/slide6.xml" Id="Raf313cfe496c4a01" /><Relationship Type="http://schemas.openxmlformats.org/officeDocument/2006/relationships/slide" Target="/ppt/slides/slide7.xml" Id="R0e4da23c4e35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10b25063c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11fe722a498b" /><Relationship Type="http://schemas.openxmlformats.org/officeDocument/2006/relationships/theme" Target="/ppt/slideMasters/theme/theme1.xml" Id="Ra29398b8571e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111fe722a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a1c98a07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d5ca637d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97d74593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43bee16a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80e281cb7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f235c168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5df117bb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