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2f2063aa554f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446fcc4bd94199"/>
  </p:sldMasterIdLst>
  <p:sldIdLst>
    <p:sldId xmlns:r="http://schemas.openxmlformats.org/officeDocument/2006/relationships" id="256" r:id="Refe596f9f95a46dc"/>
    <p:sldId xmlns:r="http://schemas.openxmlformats.org/officeDocument/2006/relationships" id="257" r:id="Rb3023081c49a4ea6"/>
    <p:sldId xmlns:r="http://schemas.openxmlformats.org/officeDocument/2006/relationships" id="258" r:id="R72f8a92cef944444"/>
    <p:sldId xmlns:r="http://schemas.openxmlformats.org/officeDocument/2006/relationships" id="259" r:id="Rb35d0e287861412a"/>
    <p:sldId xmlns:r="http://schemas.openxmlformats.org/officeDocument/2006/relationships" id="260" r:id="R3b63e3b22ffd476e"/>
    <p:sldId xmlns:r="http://schemas.openxmlformats.org/officeDocument/2006/relationships" id="261" r:id="R48f65a273d2e4c75"/>
    <p:sldId xmlns:r="http://schemas.openxmlformats.org/officeDocument/2006/relationships" id="262" r:id="Ra516e1bbe9b442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446fcc4bd94199" /><Relationship Type="http://schemas.openxmlformats.org/officeDocument/2006/relationships/slide" Target="/ppt/slides/slide1.xml" Id="Refe596f9f95a46dc" /><Relationship Type="http://schemas.openxmlformats.org/officeDocument/2006/relationships/slide" Target="/ppt/slides/slide2.xml" Id="Rb3023081c49a4ea6" /><Relationship Type="http://schemas.openxmlformats.org/officeDocument/2006/relationships/slide" Target="/ppt/slides/slide3.xml" Id="R72f8a92cef944444" /><Relationship Type="http://schemas.openxmlformats.org/officeDocument/2006/relationships/slide" Target="/ppt/slides/slide4.xml" Id="Rb35d0e287861412a" /><Relationship Type="http://schemas.openxmlformats.org/officeDocument/2006/relationships/slide" Target="/ppt/slides/slide5.xml" Id="R3b63e3b22ffd476e" /><Relationship Type="http://schemas.openxmlformats.org/officeDocument/2006/relationships/slide" Target="/ppt/slides/slide6.xml" Id="R48f65a273d2e4c75" /><Relationship Type="http://schemas.openxmlformats.org/officeDocument/2006/relationships/slide" Target="/ppt/slides/slide7.xml" Id="Ra516e1bbe9b442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62dc1a943049d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43da4b47664243" /><Relationship Type="http://schemas.openxmlformats.org/officeDocument/2006/relationships/theme" Target="/ppt/slideMasters/theme/theme1.xml" Id="Rca0848bd7a1648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43da4b476642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910ccabc4b44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61ec9feb2b40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8b51f4621d4b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6bd5f132364e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4cac0e078f40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bb4806446b42e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bc71fe38764a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GST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GST CONSULT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22 165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22 165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STORLI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Veimester Kroghs gate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934 974 549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GST CONSULT AS</a:t>
            </a:r>
          </a:p>
        </p:txBody>
      </p:sp>
    </p:spTree>
  </p:cSld>
  <p:clrMapOvr>
    <a:masterClrMapping xmlns:a="http://schemas.openxmlformats.org/drawingml/2006/main"/>
  </p:clrMapOvr>
</p:sld>
</file>