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33b4603a6e4f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ff57e4c67c4bf0"/>
  </p:sldMasterIdLst>
  <p:sldIdLst>
    <p:sldId xmlns:r="http://schemas.openxmlformats.org/officeDocument/2006/relationships" id="256" r:id="Rb46fb0b6fe3344f6"/>
    <p:sldId xmlns:r="http://schemas.openxmlformats.org/officeDocument/2006/relationships" id="257" r:id="Re050323de6344caf"/>
    <p:sldId xmlns:r="http://schemas.openxmlformats.org/officeDocument/2006/relationships" id="258" r:id="R57f065997b5345f9"/>
    <p:sldId xmlns:r="http://schemas.openxmlformats.org/officeDocument/2006/relationships" id="259" r:id="R4ea2c4747baf4535"/>
    <p:sldId xmlns:r="http://schemas.openxmlformats.org/officeDocument/2006/relationships" id="260" r:id="Rd241342891d64789"/>
    <p:sldId xmlns:r="http://schemas.openxmlformats.org/officeDocument/2006/relationships" id="261" r:id="R455c1794d3684d36"/>
    <p:sldId xmlns:r="http://schemas.openxmlformats.org/officeDocument/2006/relationships" id="262" r:id="Ra93c07a554e043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f57e4c67c4bf0" /><Relationship Type="http://schemas.openxmlformats.org/officeDocument/2006/relationships/slide" Target="/ppt/slides/slide1.xml" Id="Rb46fb0b6fe3344f6" /><Relationship Type="http://schemas.openxmlformats.org/officeDocument/2006/relationships/slide" Target="/ppt/slides/slide2.xml" Id="Re050323de6344caf" /><Relationship Type="http://schemas.openxmlformats.org/officeDocument/2006/relationships/slide" Target="/ppt/slides/slide3.xml" Id="R57f065997b5345f9" /><Relationship Type="http://schemas.openxmlformats.org/officeDocument/2006/relationships/slide" Target="/ppt/slides/slide4.xml" Id="R4ea2c4747baf4535" /><Relationship Type="http://schemas.openxmlformats.org/officeDocument/2006/relationships/slide" Target="/ppt/slides/slide5.xml" Id="Rd241342891d64789" /><Relationship Type="http://schemas.openxmlformats.org/officeDocument/2006/relationships/slide" Target="/ppt/slides/slide6.xml" Id="R455c1794d3684d36" /><Relationship Type="http://schemas.openxmlformats.org/officeDocument/2006/relationships/slide" Target="/ppt/slides/slide7.xml" Id="Ra93c07a554e043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7677e3bef849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ac48f96f04de7" /><Relationship Type="http://schemas.openxmlformats.org/officeDocument/2006/relationships/theme" Target="/ppt/slideMasters/theme/theme1.xml" Id="R0168fbff147040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eac48f96f04d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db3e7caca4e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45889afbc43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2a90acc1749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3b87740b449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ff51e301e4b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7dc11017946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96513799542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WOBBES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WOBBES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WOBBES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WOBBES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WOBBES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WOBBES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WOBBES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CHRISTIAN WOBBES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WOBBES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Grepps gate 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934 975 146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WOBBES AS</a:t>
            </a:r>
          </a:p>
        </p:txBody>
      </p:sp>
    </p:spTree>
  </p:cSld>
  <p:clrMapOvr>
    <a:masterClrMapping xmlns:a="http://schemas.openxmlformats.org/drawingml/2006/main"/>
  </p:clrMapOvr>
</p:sld>
</file>