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97e2b542044f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40b30ed825436c"/>
  </p:sldMasterIdLst>
  <p:sldIdLst>
    <p:sldId xmlns:r="http://schemas.openxmlformats.org/officeDocument/2006/relationships" id="256" r:id="R4b38f8a7898c46c1"/>
    <p:sldId xmlns:r="http://schemas.openxmlformats.org/officeDocument/2006/relationships" id="257" r:id="R20a053892bc848cf"/>
    <p:sldId xmlns:r="http://schemas.openxmlformats.org/officeDocument/2006/relationships" id="258" r:id="R2758e0cc0fb04180"/>
    <p:sldId xmlns:r="http://schemas.openxmlformats.org/officeDocument/2006/relationships" id="259" r:id="Rc728b454b13e499f"/>
    <p:sldId xmlns:r="http://schemas.openxmlformats.org/officeDocument/2006/relationships" id="260" r:id="R3960e4d24acf40a1"/>
    <p:sldId xmlns:r="http://schemas.openxmlformats.org/officeDocument/2006/relationships" id="261" r:id="R164f1d077ad64c0a"/>
    <p:sldId xmlns:r="http://schemas.openxmlformats.org/officeDocument/2006/relationships" id="262" r:id="Rba53cd7ea82244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40b30ed825436c" /><Relationship Type="http://schemas.openxmlformats.org/officeDocument/2006/relationships/slide" Target="/ppt/slides/slide1.xml" Id="R4b38f8a7898c46c1" /><Relationship Type="http://schemas.openxmlformats.org/officeDocument/2006/relationships/slide" Target="/ppt/slides/slide2.xml" Id="R20a053892bc848cf" /><Relationship Type="http://schemas.openxmlformats.org/officeDocument/2006/relationships/slide" Target="/ppt/slides/slide3.xml" Id="R2758e0cc0fb04180" /><Relationship Type="http://schemas.openxmlformats.org/officeDocument/2006/relationships/slide" Target="/ppt/slides/slide4.xml" Id="Rc728b454b13e499f" /><Relationship Type="http://schemas.openxmlformats.org/officeDocument/2006/relationships/slide" Target="/ppt/slides/slide5.xml" Id="R3960e4d24acf40a1" /><Relationship Type="http://schemas.openxmlformats.org/officeDocument/2006/relationships/slide" Target="/ppt/slides/slide6.xml" Id="R164f1d077ad64c0a" /><Relationship Type="http://schemas.openxmlformats.org/officeDocument/2006/relationships/slide" Target="/ppt/slides/slide7.xml" Id="Rba53cd7ea82244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2d05fea55745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1c2d735974ad2" /><Relationship Type="http://schemas.openxmlformats.org/officeDocument/2006/relationships/theme" Target="/ppt/slideMasters/theme/theme1.xml" Id="R73ca858073d749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51c2d735974a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b010ac69043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fb18cd3024f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b2c134a484f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34f13826540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d6e7d2bb344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266e4473542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9ca45fefe47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JAKOB HATTELAND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HATTELAND INVEST AS ble etablert [år] og holder til i Nedre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83 913 797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83 745 371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8 028 065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1 479 061 919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1 479 866 469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HATTELAND HOLDING AS  –  99,5 %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ELIMAT AS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Stokkastrandvegen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934 983 513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HATTELAND INVEST AS</a:t>
            </a:r>
          </a:p>
        </p:txBody>
      </p:sp>
    </p:spTree>
  </p:cSld>
  <p:clrMapOvr>
    <a:masterClrMapping xmlns:a="http://schemas.openxmlformats.org/drawingml/2006/main"/>
  </p:clrMapOvr>
</p:sld>
</file>