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fd22499a1945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d6eebe7d0747a2"/>
  </p:sldMasterIdLst>
  <p:sldIdLst>
    <p:sldId xmlns:r="http://schemas.openxmlformats.org/officeDocument/2006/relationships" id="256" r:id="Rffdb5b1500e04990"/>
    <p:sldId xmlns:r="http://schemas.openxmlformats.org/officeDocument/2006/relationships" id="257" r:id="R4b4e3a90c91a46f1"/>
    <p:sldId xmlns:r="http://schemas.openxmlformats.org/officeDocument/2006/relationships" id="258" r:id="Rcd84480ac4384659"/>
    <p:sldId xmlns:r="http://schemas.openxmlformats.org/officeDocument/2006/relationships" id="259" r:id="Rb604469343d84f85"/>
    <p:sldId xmlns:r="http://schemas.openxmlformats.org/officeDocument/2006/relationships" id="260" r:id="R3618fed43bbb440f"/>
    <p:sldId xmlns:r="http://schemas.openxmlformats.org/officeDocument/2006/relationships" id="261" r:id="Re6e5f32c394f45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d6eebe7d0747a2" /><Relationship Type="http://schemas.openxmlformats.org/officeDocument/2006/relationships/slide" Target="/ppt/slides/slide1.xml" Id="Rffdb5b1500e04990" /><Relationship Type="http://schemas.openxmlformats.org/officeDocument/2006/relationships/slide" Target="/ppt/slides/slide2.xml" Id="R4b4e3a90c91a46f1" /><Relationship Type="http://schemas.openxmlformats.org/officeDocument/2006/relationships/slide" Target="/ppt/slides/slide3.xml" Id="Rcd84480ac4384659" /><Relationship Type="http://schemas.openxmlformats.org/officeDocument/2006/relationships/slide" Target="/ppt/slides/slide4.xml" Id="Rb604469343d84f85" /><Relationship Type="http://schemas.openxmlformats.org/officeDocument/2006/relationships/slide" Target="/ppt/slides/slide5.xml" Id="R3618fed43bbb440f" /><Relationship Type="http://schemas.openxmlformats.org/officeDocument/2006/relationships/slide" Target="/ppt/slides/slide6.xml" Id="Re6e5f32c394f45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842061c8b64f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25183e598d4edc" /><Relationship Type="http://schemas.openxmlformats.org/officeDocument/2006/relationships/theme" Target="/ppt/slideMasters/theme/theme1.xml" Id="R39d7b8ec65fc4e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25183e598d4ed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867f9b07584a3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7a173da0b4f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e2ad23113b4f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620b3b28a845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cce0fffaea4e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df804f6bef41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LARS GJØNNES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GJØNNES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GJØNNES HOLDING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GJØNNES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GJØNNES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GJØNNES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ANDRE GJØNNES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GJØNNES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Nilsens vei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3040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934 990 803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GJØNNES HOLDING AS</a:t>
            </a:r>
          </a:p>
        </p:txBody>
      </p:sp>
    </p:spTree>
  </p:cSld>
  <p:clrMapOvr>
    <a:masterClrMapping xmlns:a="http://schemas.openxmlformats.org/drawingml/2006/main"/>
  </p:clrMapOvr>
</p:sld>
</file>