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c5bb4a1f9146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64d4c0dee74fed"/>
  </p:sldMasterIdLst>
  <p:sldIdLst>
    <p:sldId xmlns:r="http://schemas.openxmlformats.org/officeDocument/2006/relationships" id="256" r:id="Rae52f9ab161848f0"/>
    <p:sldId xmlns:r="http://schemas.openxmlformats.org/officeDocument/2006/relationships" id="257" r:id="R7db1692151564850"/>
    <p:sldId xmlns:r="http://schemas.openxmlformats.org/officeDocument/2006/relationships" id="258" r:id="R7bd075f589e14ced"/>
    <p:sldId xmlns:r="http://schemas.openxmlformats.org/officeDocument/2006/relationships" id="259" r:id="R9d0494ad4d3d4f09"/>
    <p:sldId xmlns:r="http://schemas.openxmlformats.org/officeDocument/2006/relationships" id="260" r:id="R1102d5c4b77a4d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64d4c0dee74fed" /><Relationship Type="http://schemas.openxmlformats.org/officeDocument/2006/relationships/slide" Target="/ppt/slides/slide1.xml" Id="Rae52f9ab161848f0" /><Relationship Type="http://schemas.openxmlformats.org/officeDocument/2006/relationships/slide" Target="/ppt/slides/slide2.xml" Id="R7db1692151564850" /><Relationship Type="http://schemas.openxmlformats.org/officeDocument/2006/relationships/slide" Target="/ppt/slides/slide3.xml" Id="R7bd075f589e14ced" /><Relationship Type="http://schemas.openxmlformats.org/officeDocument/2006/relationships/slide" Target="/ppt/slides/slide4.xml" Id="R9d0494ad4d3d4f09" /><Relationship Type="http://schemas.openxmlformats.org/officeDocument/2006/relationships/slide" Target="/ppt/slides/slide5.xml" Id="R1102d5c4b77a4d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6bb72a22144c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a6dceb13c4c8b" /><Relationship Type="http://schemas.openxmlformats.org/officeDocument/2006/relationships/theme" Target="/ppt/slideMasters/theme/theme1.xml" Id="Rd03033290a084c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4a6dceb13c4c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09e87295748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1a3a2244844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320c2e5b24d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016fc001346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6d2bd3aba40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SNEKKER HERMANSEN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 HERMANSEN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SNEKKER HERMANSEN ble etablert [år] og holder til i Sandstad.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 HERMANSEN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 HERMANSEN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 HERMANSEN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Sandstadveien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7246 Sandstad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934 996 321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 HERMANSEN</a:t>
            </a:r>
          </a:p>
        </p:txBody>
      </p:sp>
    </p:spTree>
  </p:cSld>
  <p:clrMapOvr>
    <a:masterClrMapping xmlns:a="http://schemas.openxmlformats.org/drawingml/2006/main"/>
  </p:clrMapOvr>
</p:sld>
</file>