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07b1cd663841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896adf67e54011"/>
  </p:sldMasterIdLst>
  <p:sldIdLst>
    <p:sldId xmlns:r="http://schemas.openxmlformats.org/officeDocument/2006/relationships" id="256" r:id="Re8267661bdf844ca"/>
    <p:sldId xmlns:r="http://schemas.openxmlformats.org/officeDocument/2006/relationships" id="257" r:id="Rc4e7cdc91af7431c"/>
    <p:sldId xmlns:r="http://schemas.openxmlformats.org/officeDocument/2006/relationships" id="258" r:id="Ra9d0661401484c25"/>
    <p:sldId xmlns:r="http://schemas.openxmlformats.org/officeDocument/2006/relationships" id="259" r:id="R2d26633d5ed34663"/>
    <p:sldId xmlns:r="http://schemas.openxmlformats.org/officeDocument/2006/relationships" id="260" r:id="Red5e7c955a614908"/>
    <p:sldId xmlns:r="http://schemas.openxmlformats.org/officeDocument/2006/relationships" id="261" r:id="Rd00c5e2f4e8745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96adf67e54011" /><Relationship Type="http://schemas.openxmlformats.org/officeDocument/2006/relationships/slide" Target="/ppt/slides/slide1.xml" Id="Re8267661bdf844ca" /><Relationship Type="http://schemas.openxmlformats.org/officeDocument/2006/relationships/slide" Target="/ppt/slides/slide2.xml" Id="Rc4e7cdc91af7431c" /><Relationship Type="http://schemas.openxmlformats.org/officeDocument/2006/relationships/slide" Target="/ppt/slides/slide3.xml" Id="Ra9d0661401484c25" /><Relationship Type="http://schemas.openxmlformats.org/officeDocument/2006/relationships/slide" Target="/ppt/slides/slide4.xml" Id="R2d26633d5ed34663" /><Relationship Type="http://schemas.openxmlformats.org/officeDocument/2006/relationships/slide" Target="/ppt/slides/slide5.xml" Id="Red5e7c955a614908" /><Relationship Type="http://schemas.openxmlformats.org/officeDocument/2006/relationships/slide" Target="/ppt/slides/slide6.xml" Id="Rd00c5e2f4e8745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575ad7d0d4e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301988eac4b25" /><Relationship Type="http://schemas.openxmlformats.org/officeDocument/2006/relationships/theme" Target="/ppt/slideMasters/theme/theme1.xml" Id="Rc9703038857348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301988eac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98ac181f647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a79d78dbf44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d267fa3a743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06c13a956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7ae905b904a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e83fc568746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PLANKEBYEN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PLANKEBYEN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PLANKEBYEN REGNSKAP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PLANKEBYEN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PLANKEBYEN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PLANKEBYEN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2 151 706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PLANKEBYEN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1661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935 000 513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PLANKEBYEN REGNSKAP AS</a:t>
            </a:r>
          </a:p>
        </p:txBody>
      </p:sp>
    </p:spTree>
  </p:cSld>
  <p:clrMapOvr>
    <a:masterClrMapping xmlns:a="http://schemas.openxmlformats.org/drawingml/2006/main"/>
  </p:clrMapOvr>
</p:sld>
</file>