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2871c74cec49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2642f21b04481c"/>
  </p:sldMasterIdLst>
  <p:sldIdLst>
    <p:sldId xmlns:r="http://schemas.openxmlformats.org/officeDocument/2006/relationships" id="256" r:id="R285a4cdc1a354d81"/>
    <p:sldId xmlns:r="http://schemas.openxmlformats.org/officeDocument/2006/relationships" id="257" r:id="R32c65d56edb9433f"/>
    <p:sldId xmlns:r="http://schemas.openxmlformats.org/officeDocument/2006/relationships" id="258" r:id="Rdbf408b4aaca4789"/>
    <p:sldId xmlns:r="http://schemas.openxmlformats.org/officeDocument/2006/relationships" id="259" r:id="R858b539458384a9b"/>
    <p:sldId xmlns:r="http://schemas.openxmlformats.org/officeDocument/2006/relationships" id="260" r:id="Ref25371fc2134e93"/>
    <p:sldId xmlns:r="http://schemas.openxmlformats.org/officeDocument/2006/relationships" id="261" r:id="Rb903d7e109384aa9"/>
    <p:sldId xmlns:r="http://schemas.openxmlformats.org/officeDocument/2006/relationships" id="262" r:id="R34729ca8f062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2642f21b04481c" /><Relationship Type="http://schemas.openxmlformats.org/officeDocument/2006/relationships/slide" Target="/ppt/slides/slide1.xml" Id="R285a4cdc1a354d81" /><Relationship Type="http://schemas.openxmlformats.org/officeDocument/2006/relationships/slide" Target="/ppt/slides/slide2.xml" Id="R32c65d56edb9433f" /><Relationship Type="http://schemas.openxmlformats.org/officeDocument/2006/relationships/slide" Target="/ppt/slides/slide3.xml" Id="Rdbf408b4aaca4789" /><Relationship Type="http://schemas.openxmlformats.org/officeDocument/2006/relationships/slide" Target="/ppt/slides/slide4.xml" Id="R858b539458384a9b" /><Relationship Type="http://schemas.openxmlformats.org/officeDocument/2006/relationships/slide" Target="/ppt/slides/slide5.xml" Id="Ref25371fc2134e93" /><Relationship Type="http://schemas.openxmlformats.org/officeDocument/2006/relationships/slide" Target="/ppt/slides/slide6.xml" Id="Rb903d7e109384aa9" /><Relationship Type="http://schemas.openxmlformats.org/officeDocument/2006/relationships/slide" Target="/ppt/slides/slide7.xml" Id="R34729ca8f062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1f149e245f45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355bc81bc456e" /><Relationship Type="http://schemas.openxmlformats.org/officeDocument/2006/relationships/theme" Target="/ppt/slideMasters/theme/theme1.xml" Id="R861a6b3291674d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e355bc81bc45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f4ba0fbd64e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50ba41dd449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306c6a4df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1906329f240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689f63d33441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4bbc0a5f643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346b2736349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KIRICI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KIRICI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DURMUS ALI KIRICI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FUAT KIRICI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KIRICI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Hotvetveien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935 007 607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KIRICI HOLDING AS</a:t>
            </a:r>
          </a:p>
        </p:txBody>
      </p:sp>
    </p:spTree>
  </p:cSld>
  <p:clrMapOvr>
    <a:masterClrMapping xmlns:a="http://schemas.openxmlformats.org/drawingml/2006/main"/>
  </p:clrMapOvr>
</p:sld>
</file>