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85bf400b5642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e7ffaf2a54462d"/>
  </p:sldMasterIdLst>
  <p:sldIdLst>
    <p:sldId xmlns:r="http://schemas.openxmlformats.org/officeDocument/2006/relationships" id="256" r:id="Ra869888867b84423"/>
    <p:sldId xmlns:r="http://schemas.openxmlformats.org/officeDocument/2006/relationships" id="257" r:id="R7f755d9650484490"/>
    <p:sldId xmlns:r="http://schemas.openxmlformats.org/officeDocument/2006/relationships" id="258" r:id="R08b612a6f9d74164"/>
    <p:sldId xmlns:r="http://schemas.openxmlformats.org/officeDocument/2006/relationships" id="259" r:id="R2647eaa8bac74ddd"/>
    <p:sldId xmlns:r="http://schemas.openxmlformats.org/officeDocument/2006/relationships" id="260" r:id="R5bdae12949d245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7ffaf2a54462d" /><Relationship Type="http://schemas.openxmlformats.org/officeDocument/2006/relationships/slide" Target="/ppt/slides/slide1.xml" Id="Ra869888867b84423" /><Relationship Type="http://schemas.openxmlformats.org/officeDocument/2006/relationships/slide" Target="/ppt/slides/slide2.xml" Id="R7f755d9650484490" /><Relationship Type="http://schemas.openxmlformats.org/officeDocument/2006/relationships/slide" Target="/ppt/slides/slide3.xml" Id="R08b612a6f9d74164" /><Relationship Type="http://schemas.openxmlformats.org/officeDocument/2006/relationships/slide" Target="/ppt/slides/slide4.xml" Id="R2647eaa8bac74ddd" /><Relationship Type="http://schemas.openxmlformats.org/officeDocument/2006/relationships/slide" Target="/ppt/slides/slide5.xml" Id="R5bdae12949d245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a8e857b16244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160edc509402b" /><Relationship Type="http://schemas.openxmlformats.org/officeDocument/2006/relationships/theme" Target="/ppt/slideMasters/theme/theme1.xml" Id="R01bf5bbe8b944f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7160edc50940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a3cb64faf49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53fad5e8647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a65c7fe7348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4895618714f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b9604f47041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ULVVÆRET-SMÅBRUK MOSAND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ULVVÆRET-SMÅBRUK MOSAND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ULVVÆRET-SMÅBRUK MOSAND ble etablert [år] og holder til i Hestvika.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ULVVÆRET-SMÅBRUK MOSAND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ULVVÆRET-SMÅBRUK MOSAND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ULVVÆRET-SMÅBRUK MOSAND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Mosand, Tranvikveien 250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7247 Hestvika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935 009 596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ULVVÆRET-SMÅBRUK MOSAND</a:t>
            </a:r>
          </a:p>
        </p:txBody>
      </p:sp>
    </p:spTree>
  </p:cSld>
  <p:clrMapOvr>
    <a:masterClrMapping xmlns:a="http://schemas.openxmlformats.org/drawingml/2006/main"/>
  </p:clrMapOvr>
</p:sld>
</file>