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2a0286054f4c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cc66f40110463a"/>
  </p:sldMasterIdLst>
  <p:sldIdLst>
    <p:sldId xmlns:r="http://schemas.openxmlformats.org/officeDocument/2006/relationships" id="256" r:id="R7ca58a91f2a94345"/>
    <p:sldId xmlns:r="http://schemas.openxmlformats.org/officeDocument/2006/relationships" id="257" r:id="R33dfd988b31f43c6"/>
    <p:sldId xmlns:r="http://schemas.openxmlformats.org/officeDocument/2006/relationships" id="258" r:id="R51d31acf827f4abe"/>
    <p:sldId xmlns:r="http://schemas.openxmlformats.org/officeDocument/2006/relationships" id="259" r:id="Rd5ebea95f60a41da"/>
    <p:sldId xmlns:r="http://schemas.openxmlformats.org/officeDocument/2006/relationships" id="260" r:id="Rbe9b479c4293483c"/>
    <p:sldId xmlns:r="http://schemas.openxmlformats.org/officeDocument/2006/relationships" id="261" r:id="R32974a8b23504c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cc66f40110463a" /><Relationship Type="http://schemas.openxmlformats.org/officeDocument/2006/relationships/slide" Target="/ppt/slides/slide1.xml" Id="R7ca58a91f2a94345" /><Relationship Type="http://schemas.openxmlformats.org/officeDocument/2006/relationships/slide" Target="/ppt/slides/slide2.xml" Id="R33dfd988b31f43c6" /><Relationship Type="http://schemas.openxmlformats.org/officeDocument/2006/relationships/slide" Target="/ppt/slides/slide3.xml" Id="R51d31acf827f4abe" /><Relationship Type="http://schemas.openxmlformats.org/officeDocument/2006/relationships/slide" Target="/ppt/slides/slide4.xml" Id="Rd5ebea95f60a41da" /><Relationship Type="http://schemas.openxmlformats.org/officeDocument/2006/relationships/slide" Target="/ppt/slides/slide5.xml" Id="Rbe9b479c4293483c" /><Relationship Type="http://schemas.openxmlformats.org/officeDocument/2006/relationships/slide" Target="/ppt/slides/slide6.xml" Id="R32974a8b23504c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8f81e3a5246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91978b45f48a8" /><Relationship Type="http://schemas.openxmlformats.org/officeDocument/2006/relationships/theme" Target="/ppt/slideMasters/theme/theme1.xml" Id="Re74b2e078de140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e91978b45f48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2612960ad48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16ee6736042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cb59ef9684e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96cb3ef0543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e6c0d4a4c4f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02e87e3fb44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UNIVERSAL PRESENTKORT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UNIVERSAL PRESENTKORT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UNIVERSAL PRESENTKORT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UNIVERSAL PRESENTKORT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UNIVERSAL PRESENTKORT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UNIVERSAL PRESENTKORT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Grensen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91 00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935 011 191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UNIVERSAL PRESENTKORT AS</a:t>
            </a:r>
          </a:p>
        </p:txBody>
      </p:sp>
    </p:spTree>
  </p:cSld>
  <p:clrMapOvr>
    <a:masterClrMapping xmlns:a="http://schemas.openxmlformats.org/drawingml/2006/main"/>
  </p:clrMapOvr>
</p:sld>
</file>