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d063c95531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ae34429124a44"/>
  </p:sldMasterIdLst>
  <p:sldIdLst>
    <p:sldId xmlns:r="http://schemas.openxmlformats.org/officeDocument/2006/relationships" id="256" r:id="R89cff77e20d643d8"/>
    <p:sldId xmlns:r="http://schemas.openxmlformats.org/officeDocument/2006/relationships" id="257" r:id="R45feba9c2a224c4f"/>
    <p:sldId xmlns:r="http://schemas.openxmlformats.org/officeDocument/2006/relationships" id="258" r:id="Rc22e5c5ee2bd430a"/>
    <p:sldId xmlns:r="http://schemas.openxmlformats.org/officeDocument/2006/relationships" id="259" r:id="Rf52fcbf88916445f"/>
    <p:sldId xmlns:r="http://schemas.openxmlformats.org/officeDocument/2006/relationships" id="260" r:id="Reffde2678d2c491a"/>
    <p:sldId xmlns:r="http://schemas.openxmlformats.org/officeDocument/2006/relationships" id="261" r:id="Ra5e57cdc4e9b4034"/>
    <p:sldId xmlns:r="http://schemas.openxmlformats.org/officeDocument/2006/relationships" id="262" r:id="Ra33002adb48d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ae34429124a44" /><Relationship Type="http://schemas.openxmlformats.org/officeDocument/2006/relationships/slide" Target="/ppt/slides/slide1.xml" Id="R89cff77e20d643d8" /><Relationship Type="http://schemas.openxmlformats.org/officeDocument/2006/relationships/slide" Target="/ppt/slides/slide2.xml" Id="R45feba9c2a224c4f" /><Relationship Type="http://schemas.openxmlformats.org/officeDocument/2006/relationships/slide" Target="/ppt/slides/slide3.xml" Id="Rc22e5c5ee2bd430a" /><Relationship Type="http://schemas.openxmlformats.org/officeDocument/2006/relationships/slide" Target="/ppt/slides/slide4.xml" Id="Rf52fcbf88916445f" /><Relationship Type="http://schemas.openxmlformats.org/officeDocument/2006/relationships/slide" Target="/ppt/slides/slide5.xml" Id="Reffde2678d2c491a" /><Relationship Type="http://schemas.openxmlformats.org/officeDocument/2006/relationships/slide" Target="/ppt/slides/slide6.xml" Id="Ra5e57cdc4e9b4034" /><Relationship Type="http://schemas.openxmlformats.org/officeDocument/2006/relationships/slide" Target="/ppt/slides/slide7.xml" Id="Ra33002adb48d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6d011cc6f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51176ff634c58" /><Relationship Type="http://schemas.openxmlformats.org/officeDocument/2006/relationships/theme" Target="/ppt/slideMasters/theme/theme1.xml" Id="Rddb3921f66a4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51176ff63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bc8a11cde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4a8cc25a9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5ea4cc6dd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4f1e1032c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7cc376c6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46a172aa7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0c9bda4c7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