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a1e90cd0e342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55e511639b4763"/>
  </p:sldMasterIdLst>
  <p:sldIdLst>
    <p:sldId xmlns:r="http://schemas.openxmlformats.org/officeDocument/2006/relationships" id="256" r:id="Ra4b2506ee2594a2a"/>
    <p:sldId xmlns:r="http://schemas.openxmlformats.org/officeDocument/2006/relationships" id="257" r:id="Rd47d58f77b334557"/>
    <p:sldId xmlns:r="http://schemas.openxmlformats.org/officeDocument/2006/relationships" id="258" r:id="Rc111bf61954f4580"/>
    <p:sldId xmlns:r="http://schemas.openxmlformats.org/officeDocument/2006/relationships" id="259" r:id="Rd4acc486f8864ca7"/>
    <p:sldId xmlns:r="http://schemas.openxmlformats.org/officeDocument/2006/relationships" id="260" r:id="Re4b81ff58c444c58"/>
    <p:sldId xmlns:r="http://schemas.openxmlformats.org/officeDocument/2006/relationships" id="261" r:id="Rfa661740023f4d20"/>
    <p:sldId xmlns:r="http://schemas.openxmlformats.org/officeDocument/2006/relationships" id="262" r:id="Ra187082ef11b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5e511639b4763" /><Relationship Type="http://schemas.openxmlformats.org/officeDocument/2006/relationships/slide" Target="/ppt/slides/slide1.xml" Id="Ra4b2506ee2594a2a" /><Relationship Type="http://schemas.openxmlformats.org/officeDocument/2006/relationships/slide" Target="/ppt/slides/slide2.xml" Id="Rd47d58f77b334557" /><Relationship Type="http://schemas.openxmlformats.org/officeDocument/2006/relationships/slide" Target="/ppt/slides/slide3.xml" Id="Rc111bf61954f4580" /><Relationship Type="http://schemas.openxmlformats.org/officeDocument/2006/relationships/slide" Target="/ppt/slides/slide4.xml" Id="Rd4acc486f8864ca7" /><Relationship Type="http://schemas.openxmlformats.org/officeDocument/2006/relationships/slide" Target="/ppt/slides/slide5.xml" Id="Re4b81ff58c444c58" /><Relationship Type="http://schemas.openxmlformats.org/officeDocument/2006/relationships/slide" Target="/ppt/slides/slide6.xml" Id="Rfa661740023f4d20" /><Relationship Type="http://schemas.openxmlformats.org/officeDocument/2006/relationships/slide" Target="/ppt/slides/slide7.xml" Id="Ra187082ef11b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ec4dfd11a44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1265eefd6449f" /><Relationship Type="http://schemas.openxmlformats.org/officeDocument/2006/relationships/theme" Target="/ppt/slideMasters/theme/theme1.xml" Id="R9fc1ac7b8361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b1265eefd644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bb696743149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ca566296844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35fd8436c4d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c3678eef540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0612749924e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e2b8e0a2b4d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ab2fdeeb342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AURIS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AURIS BOLIG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9 544 556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AURIS OMSORG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Jonstadveien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5146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935 014 913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BOLIG AS</a:t>
            </a:r>
          </a:p>
        </p:txBody>
      </p:sp>
    </p:spTree>
  </p:cSld>
  <p:clrMapOvr>
    <a:masterClrMapping xmlns:a="http://schemas.openxmlformats.org/drawingml/2006/main"/>
  </p:clrMapOvr>
</p:sld>
</file>