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e2fd7f4ad5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f37d8f8f6e4204"/>
  </p:sldMasterIdLst>
  <p:sldIdLst>
    <p:sldId xmlns:r="http://schemas.openxmlformats.org/officeDocument/2006/relationships" id="256" r:id="R6b1f33ddf3de4bf5"/>
    <p:sldId xmlns:r="http://schemas.openxmlformats.org/officeDocument/2006/relationships" id="257" r:id="R9736d50aa7544cca"/>
    <p:sldId xmlns:r="http://schemas.openxmlformats.org/officeDocument/2006/relationships" id="258" r:id="R692db026123f4da0"/>
    <p:sldId xmlns:r="http://schemas.openxmlformats.org/officeDocument/2006/relationships" id="259" r:id="Rea5cbfd65f7d449b"/>
    <p:sldId xmlns:r="http://schemas.openxmlformats.org/officeDocument/2006/relationships" id="260" r:id="R026686162b6c4539"/>
    <p:sldId xmlns:r="http://schemas.openxmlformats.org/officeDocument/2006/relationships" id="261" r:id="Rfd8d77f193fa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37d8f8f6e4204" /><Relationship Type="http://schemas.openxmlformats.org/officeDocument/2006/relationships/slide" Target="/ppt/slides/slide1.xml" Id="R6b1f33ddf3de4bf5" /><Relationship Type="http://schemas.openxmlformats.org/officeDocument/2006/relationships/slide" Target="/ppt/slides/slide2.xml" Id="R9736d50aa7544cca" /><Relationship Type="http://schemas.openxmlformats.org/officeDocument/2006/relationships/slide" Target="/ppt/slides/slide3.xml" Id="R692db026123f4da0" /><Relationship Type="http://schemas.openxmlformats.org/officeDocument/2006/relationships/slide" Target="/ppt/slides/slide4.xml" Id="Rea5cbfd65f7d449b" /><Relationship Type="http://schemas.openxmlformats.org/officeDocument/2006/relationships/slide" Target="/ppt/slides/slide5.xml" Id="R026686162b6c4539" /><Relationship Type="http://schemas.openxmlformats.org/officeDocument/2006/relationships/slide" Target="/ppt/slides/slide6.xml" Id="Rfd8d77f193fa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af6ed35b2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abc86ede4168" /><Relationship Type="http://schemas.openxmlformats.org/officeDocument/2006/relationships/theme" Target="/ppt/slideMasters/theme/theme1.xml" Id="R05542f6fd2384a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0abc86ede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c3f6edf1f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849d26194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c995c4a9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203eadb22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5ed9d9054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70589638b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BØLGEN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