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0a9f0273c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4a3d3cc4b483c"/>
  </p:sldMasterIdLst>
  <p:sldIdLst>
    <p:sldId xmlns:r="http://schemas.openxmlformats.org/officeDocument/2006/relationships" id="256" r:id="R83c24c09d38d4947"/>
    <p:sldId xmlns:r="http://schemas.openxmlformats.org/officeDocument/2006/relationships" id="257" r:id="Rd665273d574d429a"/>
    <p:sldId xmlns:r="http://schemas.openxmlformats.org/officeDocument/2006/relationships" id="258" r:id="R02cd99a6c1434f4b"/>
    <p:sldId xmlns:r="http://schemas.openxmlformats.org/officeDocument/2006/relationships" id="259" r:id="Rdd46dca60986490f"/>
    <p:sldId xmlns:r="http://schemas.openxmlformats.org/officeDocument/2006/relationships" id="260" r:id="R0acd95664ed04e00"/>
    <p:sldId xmlns:r="http://schemas.openxmlformats.org/officeDocument/2006/relationships" id="261" r:id="Rf84794b237fd4aff"/>
    <p:sldId xmlns:r="http://schemas.openxmlformats.org/officeDocument/2006/relationships" id="262" r:id="R3033e533762e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4a3d3cc4b483c" /><Relationship Type="http://schemas.openxmlformats.org/officeDocument/2006/relationships/slide" Target="/ppt/slides/slide1.xml" Id="R83c24c09d38d4947" /><Relationship Type="http://schemas.openxmlformats.org/officeDocument/2006/relationships/slide" Target="/ppt/slides/slide2.xml" Id="Rd665273d574d429a" /><Relationship Type="http://schemas.openxmlformats.org/officeDocument/2006/relationships/slide" Target="/ppt/slides/slide3.xml" Id="R02cd99a6c1434f4b" /><Relationship Type="http://schemas.openxmlformats.org/officeDocument/2006/relationships/slide" Target="/ppt/slides/slide4.xml" Id="Rdd46dca60986490f" /><Relationship Type="http://schemas.openxmlformats.org/officeDocument/2006/relationships/slide" Target="/ppt/slides/slide5.xml" Id="R0acd95664ed04e00" /><Relationship Type="http://schemas.openxmlformats.org/officeDocument/2006/relationships/slide" Target="/ppt/slides/slide6.xml" Id="Rf84794b237fd4aff" /><Relationship Type="http://schemas.openxmlformats.org/officeDocument/2006/relationships/slide" Target="/ppt/slides/slide7.xml" Id="R3033e533762e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f1f2fe39d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2c5c7cfe4351" /><Relationship Type="http://schemas.openxmlformats.org/officeDocument/2006/relationships/theme" Target="/ppt/slideMasters/theme/theme1.xml" Id="Rf55be7ed07e0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62c5c7cfe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b01ede18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89744735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85dfe668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58c007b0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9f52bd4c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35fa42a6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9af4fd7d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BØLGEN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 ØKONOMIPARTNER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