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258bddb4c8449d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10f0a4a8f31430a"/>
  </p:sldMasterIdLst>
  <p:sldIdLst>
    <p:sldId xmlns:r="http://schemas.openxmlformats.org/officeDocument/2006/relationships" id="256" r:id="Rfac2627ddc9b4ff3"/>
    <p:sldId xmlns:r="http://schemas.openxmlformats.org/officeDocument/2006/relationships" id="257" r:id="Rb8424bf3c74d4c61"/>
    <p:sldId xmlns:r="http://schemas.openxmlformats.org/officeDocument/2006/relationships" id="258" r:id="R5fee89d567d3444f"/>
    <p:sldId xmlns:r="http://schemas.openxmlformats.org/officeDocument/2006/relationships" id="259" r:id="R108c63f34be84180"/>
    <p:sldId xmlns:r="http://schemas.openxmlformats.org/officeDocument/2006/relationships" id="260" r:id="Rb059519842f04d9e"/>
    <p:sldId xmlns:r="http://schemas.openxmlformats.org/officeDocument/2006/relationships" id="261" r:id="R2024faa3dc804cd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0f0a4a8f31430a" /><Relationship Type="http://schemas.openxmlformats.org/officeDocument/2006/relationships/slide" Target="/ppt/slides/slide1.xml" Id="Rfac2627ddc9b4ff3" /><Relationship Type="http://schemas.openxmlformats.org/officeDocument/2006/relationships/slide" Target="/ppt/slides/slide2.xml" Id="Rb8424bf3c74d4c61" /><Relationship Type="http://schemas.openxmlformats.org/officeDocument/2006/relationships/slide" Target="/ppt/slides/slide3.xml" Id="R5fee89d567d3444f" /><Relationship Type="http://schemas.openxmlformats.org/officeDocument/2006/relationships/slide" Target="/ppt/slides/slide4.xml" Id="R108c63f34be84180" /><Relationship Type="http://schemas.openxmlformats.org/officeDocument/2006/relationships/slide" Target="/ppt/slides/slide5.xml" Id="Rb059519842f04d9e" /><Relationship Type="http://schemas.openxmlformats.org/officeDocument/2006/relationships/slide" Target="/ppt/slides/slide6.xml" Id="R2024faa3dc804cd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e8dddde6d5441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c0a5a40d0c4e30" /><Relationship Type="http://schemas.openxmlformats.org/officeDocument/2006/relationships/theme" Target="/ppt/slideMasters/theme/theme1.xml" Id="Rdd7220ff5c49415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ec0a5a40d0c4e3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de1309d2b944c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9b2ac1bc6649d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5fae674f794e4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97b095be24451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5fecbb691a4f4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f6d9fface54af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BODØ ACTIONHALL 2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BODØ ACTIONHALL 2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BODØ ACTIONHALL 2 AS ble etablert [år] og holder til i Bodø.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BODØ ACTIONHALL 2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BODØ ACTIONHALL 2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BODØ ACTIONHALL 2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ACTION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BODØ ACTIONHALL 2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8006 Bodø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40 21 50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kontakt@bodoaction.no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bodoaction.no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935 033 098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BODØ ACTIONHALL 2 AS</a:t>
            </a:r>
          </a:p>
        </p:txBody>
      </p:sp>
    </p:spTree>
  </p:cSld>
  <p:clrMapOvr>
    <a:masterClrMapping xmlns:a="http://schemas.openxmlformats.org/drawingml/2006/main"/>
  </p:clrMapOvr>
</p:sld>
</file>