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f61679cbd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3ae038bd64b4b"/>
  </p:sldMasterIdLst>
  <p:sldIdLst>
    <p:sldId xmlns:r="http://schemas.openxmlformats.org/officeDocument/2006/relationships" id="256" r:id="R418a9856b5aa4c83"/>
    <p:sldId xmlns:r="http://schemas.openxmlformats.org/officeDocument/2006/relationships" id="257" r:id="R23e2c8620eca4e88"/>
    <p:sldId xmlns:r="http://schemas.openxmlformats.org/officeDocument/2006/relationships" id="258" r:id="Rc75195f2a7c6401a"/>
    <p:sldId xmlns:r="http://schemas.openxmlformats.org/officeDocument/2006/relationships" id="259" r:id="Rceb163541bd64d9d"/>
    <p:sldId xmlns:r="http://schemas.openxmlformats.org/officeDocument/2006/relationships" id="260" r:id="R3ea6861a62dd41c4"/>
    <p:sldId xmlns:r="http://schemas.openxmlformats.org/officeDocument/2006/relationships" id="261" r:id="Rf87892cead1a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3ae038bd64b4b" /><Relationship Type="http://schemas.openxmlformats.org/officeDocument/2006/relationships/slide" Target="/ppt/slides/slide1.xml" Id="R418a9856b5aa4c83" /><Relationship Type="http://schemas.openxmlformats.org/officeDocument/2006/relationships/slide" Target="/ppt/slides/slide2.xml" Id="R23e2c8620eca4e88" /><Relationship Type="http://schemas.openxmlformats.org/officeDocument/2006/relationships/slide" Target="/ppt/slides/slide3.xml" Id="Rc75195f2a7c6401a" /><Relationship Type="http://schemas.openxmlformats.org/officeDocument/2006/relationships/slide" Target="/ppt/slides/slide4.xml" Id="Rceb163541bd64d9d" /><Relationship Type="http://schemas.openxmlformats.org/officeDocument/2006/relationships/slide" Target="/ppt/slides/slide5.xml" Id="R3ea6861a62dd41c4" /><Relationship Type="http://schemas.openxmlformats.org/officeDocument/2006/relationships/slide" Target="/ppt/slides/slide6.xml" Id="Rf87892cead1a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32eb4fc7d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98518ee334d68" /><Relationship Type="http://schemas.openxmlformats.org/officeDocument/2006/relationships/theme" Target="/ppt/slideMasters/theme/theme1.xml" Id="Rb696b3e82403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98518ee334d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f1fbfbb2d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925aa234d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859160ad9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a6deb0e38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462fea31946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7e77468da46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 BIDCO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 BIDCO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 BIDCO OYJ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935 038 731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