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0378fe0e3b4a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63ad2c2af846c6"/>
  </p:sldMasterIdLst>
  <p:sldIdLst>
    <p:sldId xmlns:r="http://schemas.openxmlformats.org/officeDocument/2006/relationships" id="256" r:id="R4f1756685b2040e8"/>
    <p:sldId xmlns:r="http://schemas.openxmlformats.org/officeDocument/2006/relationships" id="257" r:id="Rad379794b0af4989"/>
    <p:sldId xmlns:r="http://schemas.openxmlformats.org/officeDocument/2006/relationships" id="258" r:id="Rb3419db0caea449b"/>
    <p:sldId xmlns:r="http://schemas.openxmlformats.org/officeDocument/2006/relationships" id="259" r:id="Rd70f80ebcd3b4eb6"/>
    <p:sldId xmlns:r="http://schemas.openxmlformats.org/officeDocument/2006/relationships" id="260" r:id="R895ba0dcf0bf4eb1"/>
    <p:sldId xmlns:r="http://schemas.openxmlformats.org/officeDocument/2006/relationships" id="261" r:id="Re4524e3bfb4449b6"/>
    <p:sldId xmlns:r="http://schemas.openxmlformats.org/officeDocument/2006/relationships" id="262" r:id="R28dcf68b25d347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63ad2c2af846c6" /><Relationship Type="http://schemas.openxmlformats.org/officeDocument/2006/relationships/slide" Target="/ppt/slides/slide1.xml" Id="R4f1756685b2040e8" /><Relationship Type="http://schemas.openxmlformats.org/officeDocument/2006/relationships/slide" Target="/ppt/slides/slide2.xml" Id="Rad379794b0af4989" /><Relationship Type="http://schemas.openxmlformats.org/officeDocument/2006/relationships/slide" Target="/ppt/slides/slide3.xml" Id="Rb3419db0caea449b" /><Relationship Type="http://schemas.openxmlformats.org/officeDocument/2006/relationships/slide" Target="/ppt/slides/slide4.xml" Id="Rd70f80ebcd3b4eb6" /><Relationship Type="http://schemas.openxmlformats.org/officeDocument/2006/relationships/slide" Target="/ppt/slides/slide5.xml" Id="R895ba0dcf0bf4eb1" /><Relationship Type="http://schemas.openxmlformats.org/officeDocument/2006/relationships/slide" Target="/ppt/slides/slide6.xml" Id="Re4524e3bfb4449b6" /><Relationship Type="http://schemas.openxmlformats.org/officeDocument/2006/relationships/slide" Target="/ppt/slides/slide7.xml" Id="R28dcf68b25d347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7aef02e74947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60bea4b9a4a23" /><Relationship Type="http://schemas.openxmlformats.org/officeDocument/2006/relationships/theme" Target="/ppt/slideMasters/theme/theme1.xml" Id="Rdfb7ed8d97b240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a60bea4b9a4a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617e679ed45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7f4b91bc34d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e68427114841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32d9e710524d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78fa55c2ed47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93c18818c47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f7df0482d340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S.R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S.R INVEST AS ble etablert [år] og holder til i Ranheim.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3 052 779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27 768 518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29 520 703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RISHAUG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Fykenvegen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7054 Ranheim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935 051 061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S.R INVEST AS</a:t>
            </a:r>
          </a:p>
        </p:txBody>
      </p:sp>
    </p:spTree>
  </p:cSld>
  <p:clrMapOvr>
    <a:masterClrMapping xmlns:a="http://schemas.openxmlformats.org/drawingml/2006/main"/>
  </p:clrMapOvr>
</p:sld>
</file>