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53909ae6e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614a6c6eb4b19"/>
  </p:sldMasterIdLst>
  <p:sldIdLst>
    <p:sldId xmlns:r="http://schemas.openxmlformats.org/officeDocument/2006/relationships" id="256" r:id="Rca2e7d84f74c4ae0"/>
    <p:sldId xmlns:r="http://schemas.openxmlformats.org/officeDocument/2006/relationships" id="257" r:id="R81434186dec44e07"/>
    <p:sldId xmlns:r="http://schemas.openxmlformats.org/officeDocument/2006/relationships" id="258" r:id="Rdc03344d92354310"/>
    <p:sldId xmlns:r="http://schemas.openxmlformats.org/officeDocument/2006/relationships" id="259" r:id="R8e8553bfba7243f5"/>
    <p:sldId xmlns:r="http://schemas.openxmlformats.org/officeDocument/2006/relationships" id="260" r:id="R7c34ba2b1e734a73"/>
    <p:sldId xmlns:r="http://schemas.openxmlformats.org/officeDocument/2006/relationships" id="261" r:id="Rba743622f3dd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614a6c6eb4b19" /><Relationship Type="http://schemas.openxmlformats.org/officeDocument/2006/relationships/slide" Target="/ppt/slides/slide1.xml" Id="Rca2e7d84f74c4ae0" /><Relationship Type="http://schemas.openxmlformats.org/officeDocument/2006/relationships/slide" Target="/ppt/slides/slide2.xml" Id="R81434186dec44e07" /><Relationship Type="http://schemas.openxmlformats.org/officeDocument/2006/relationships/slide" Target="/ppt/slides/slide3.xml" Id="Rdc03344d92354310" /><Relationship Type="http://schemas.openxmlformats.org/officeDocument/2006/relationships/slide" Target="/ppt/slides/slide4.xml" Id="R8e8553bfba7243f5" /><Relationship Type="http://schemas.openxmlformats.org/officeDocument/2006/relationships/slide" Target="/ppt/slides/slide5.xml" Id="R7c34ba2b1e734a73" /><Relationship Type="http://schemas.openxmlformats.org/officeDocument/2006/relationships/slide" Target="/ppt/slides/slide6.xml" Id="Rba743622f3dd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8bd5e977a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f63f778704079" /><Relationship Type="http://schemas.openxmlformats.org/officeDocument/2006/relationships/theme" Target="/ppt/slideMasters/theme/theme1.xml" Id="Rd5cbaca600ee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f63f77870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7d239fc1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9131f70ff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2cf421014d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502cffa2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ef6dea6694a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52cbaf34047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 RIVING OG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Nordsnoveien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935 054 249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RIVING OG BETONGSAGING AS</a:t>
            </a:r>
          </a:p>
        </p:txBody>
      </p:sp>
    </p:spTree>
  </p:cSld>
  <p:clrMapOvr>
    <a:masterClrMapping xmlns:a="http://schemas.openxmlformats.org/drawingml/2006/main"/>
  </p:clrMapOvr>
</p:sld>
</file>