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ceb7a2b89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0d12a8db64bc4"/>
  </p:sldMasterIdLst>
  <p:sldIdLst>
    <p:sldId xmlns:r="http://schemas.openxmlformats.org/officeDocument/2006/relationships" id="256" r:id="Rd00786c1dd804537"/>
    <p:sldId xmlns:r="http://schemas.openxmlformats.org/officeDocument/2006/relationships" id="257" r:id="R1f2bf1d319e54251"/>
    <p:sldId xmlns:r="http://schemas.openxmlformats.org/officeDocument/2006/relationships" id="258" r:id="R0cb5298d9fe841ae"/>
    <p:sldId xmlns:r="http://schemas.openxmlformats.org/officeDocument/2006/relationships" id="259" r:id="R5f0746118c0f43e5"/>
    <p:sldId xmlns:r="http://schemas.openxmlformats.org/officeDocument/2006/relationships" id="260" r:id="Rc519441316624753"/>
    <p:sldId xmlns:r="http://schemas.openxmlformats.org/officeDocument/2006/relationships" id="261" r:id="R96f7017c7c36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0d12a8db64bc4" /><Relationship Type="http://schemas.openxmlformats.org/officeDocument/2006/relationships/slide" Target="/ppt/slides/slide1.xml" Id="Rd00786c1dd804537" /><Relationship Type="http://schemas.openxmlformats.org/officeDocument/2006/relationships/slide" Target="/ppt/slides/slide2.xml" Id="R1f2bf1d319e54251" /><Relationship Type="http://schemas.openxmlformats.org/officeDocument/2006/relationships/slide" Target="/ppt/slides/slide3.xml" Id="R0cb5298d9fe841ae" /><Relationship Type="http://schemas.openxmlformats.org/officeDocument/2006/relationships/slide" Target="/ppt/slides/slide4.xml" Id="R5f0746118c0f43e5" /><Relationship Type="http://schemas.openxmlformats.org/officeDocument/2006/relationships/slide" Target="/ppt/slides/slide5.xml" Id="Rc519441316624753" /><Relationship Type="http://schemas.openxmlformats.org/officeDocument/2006/relationships/slide" Target="/ppt/slides/slide6.xml" Id="R96f7017c7c36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17cccee37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6aef8dc88482c" /><Relationship Type="http://schemas.openxmlformats.org/officeDocument/2006/relationships/theme" Target="/ppt/slideMasters/theme/theme1.xml" Id="R777a2d22e4ad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6aef8dc88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007e2994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304e8a71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14b95093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d7f08493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af7d8196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90d71025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RIVING OG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RIVING OG BETONGSAGING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Nordsnoveien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935 054 249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