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8379a5bd4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72f2b1d69434a"/>
  </p:sldMasterIdLst>
  <p:sldIdLst>
    <p:sldId xmlns:r="http://schemas.openxmlformats.org/officeDocument/2006/relationships" id="256" r:id="Rd87508683db04a37"/>
    <p:sldId xmlns:r="http://schemas.openxmlformats.org/officeDocument/2006/relationships" id="257" r:id="Ree571fa6bbaa4783"/>
    <p:sldId xmlns:r="http://schemas.openxmlformats.org/officeDocument/2006/relationships" id="258" r:id="Raa9673cce4014e15"/>
    <p:sldId xmlns:r="http://schemas.openxmlformats.org/officeDocument/2006/relationships" id="259" r:id="R5ccde79c557d4cbc"/>
    <p:sldId xmlns:r="http://schemas.openxmlformats.org/officeDocument/2006/relationships" id="260" r:id="Rf2cad1ead0934810"/>
    <p:sldId xmlns:r="http://schemas.openxmlformats.org/officeDocument/2006/relationships" id="261" r:id="Ra7adc7d742c2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72f2b1d69434a" /><Relationship Type="http://schemas.openxmlformats.org/officeDocument/2006/relationships/slide" Target="/ppt/slides/slide1.xml" Id="Rd87508683db04a37" /><Relationship Type="http://schemas.openxmlformats.org/officeDocument/2006/relationships/slide" Target="/ppt/slides/slide2.xml" Id="Ree571fa6bbaa4783" /><Relationship Type="http://schemas.openxmlformats.org/officeDocument/2006/relationships/slide" Target="/ppt/slides/slide3.xml" Id="Raa9673cce4014e15" /><Relationship Type="http://schemas.openxmlformats.org/officeDocument/2006/relationships/slide" Target="/ppt/slides/slide4.xml" Id="R5ccde79c557d4cbc" /><Relationship Type="http://schemas.openxmlformats.org/officeDocument/2006/relationships/slide" Target="/ppt/slides/slide5.xml" Id="Rf2cad1ead0934810" /><Relationship Type="http://schemas.openxmlformats.org/officeDocument/2006/relationships/slide" Target="/ppt/slides/slide6.xml" Id="Ra7adc7d742c2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7f1853c1d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0613be6844c63" /><Relationship Type="http://schemas.openxmlformats.org/officeDocument/2006/relationships/theme" Target="/ppt/slideMasters/theme/theme1.xml" Id="Refb757937e20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0613be684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078fb3b36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4c16588d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9939520b8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be1a51895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e25ccf9b0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7d967d741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GJELSTEN 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Remmemsvegen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GJELSTEN E HOLDING AS</a:t>
            </a:r>
          </a:p>
        </p:txBody>
      </p:sp>
    </p:spTree>
  </p:cSld>
  <p:clrMapOvr>
    <a:masterClrMapping xmlns:a="http://schemas.openxmlformats.org/drawingml/2006/main"/>
  </p:clrMapOvr>
</p:sld>
</file>