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1ec7c6450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ffd306b9746a8"/>
  </p:sldMasterIdLst>
  <p:sldIdLst>
    <p:sldId xmlns:r="http://schemas.openxmlformats.org/officeDocument/2006/relationships" id="256" r:id="Rc09a2e5894fd4e4a"/>
    <p:sldId xmlns:r="http://schemas.openxmlformats.org/officeDocument/2006/relationships" id="257" r:id="R5961795c97cf4fb1"/>
    <p:sldId xmlns:r="http://schemas.openxmlformats.org/officeDocument/2006/relationships" id="258" r:id="Rc9a69bbefa5b410a"/>
    <p:sldId xmlns:r="http://schemas.openxmlformats.org/officeDocument/2006/relationships" id="259" r:id="Ra9200f9d88794be9"/>
    <p:sldId xmlns:r="http://schemas.openxmlformats.org/officeDocument/2006/relationships" id="260" r:id="R5d6005e1fb014770"/>
    <p:sldId xmlns:r="http://schemas.openxmlformats.org/officeDocument/2006/relationships" id="261" r:id="Rf986637d1e92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ffd306b9746a8" /><Relationship Type="http://schemas.openxmlformats.org/officeDocument/2006/relationships/slide" Target="/ppt/slides/slide1.xml" Id="Rc09a2e5894fd4e4a" /><Relationship Type="http://schemas.openxmlformats.org/officeDocument/2006/relationships/slide" Target="/ppt/slides/slide2.xml" Id="R5961795c97cf4fb1" /><Relationship Type="http://schemas.openxmlformats.org/officeDocument/2006/relationships/slide" Target="/ppt/slides/slide3.xml" Id="Rc9a69bbefa5b410a" /><Relationship Type="http://schemas.openxmlformats.org/officeDocument/2006/relationships/slide" Target="/ppt/slides/slide4.xml" Id="Ra9200f9d88794be9" /><Relationship Type="http://schemas.openxmlformats.org/officeDocument/2006/relationships/slide" Target="/ppt/slides/slide5.xml" Id="R5d6005e1fb014770" /><Relationship Type="http://schemas.openxmlformats.org/officeDocument/2006/relationships/slide" Target="/ppt/slides/slide6.xml" Id="Rf986637d1e92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25b00f5de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b2f5892034352" /><Relationship Type="http://schemas.openxmlformats.org/officeDocument/2006/relationships/theme" Target="/ppt/slideMasters/theme/theme1.xml" Id="R2535a6b6edf94d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b2f589203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0bb7b97b7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310ac1e3d40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7d1aa956a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336d846314f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90ed2e43c4a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9d619036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FIBERNETT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Årnsetveien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