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52f3e067f9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f81ad594c46ca"/>
  </p:sldMasterIdLst>
  <p:sldIdLst>
    <p:sldId xmlns:r="http://schemas.openxmlformats.org/officeDocument/2006/relationships" id="256" r:id="R3b945adff21e41ee"/>
    <p:sldId xmlns:r="http://schemas.openxmlformats.org/officeDocument/2006/relationships" id="257" r:id="Rcf77e3f12d9b4e0d"/>
    <p:sldId xmlns:r="http://schemas.openxmlformats.org/officeDocument/2006/relationships" id="258" r:id="R3bd5b2bd51434554"/>
    <p:sldId xmlns:r="http://schemas.openxmlformats.org/officeDocument/2006/relationships" id="259" r:id="R6e7cae2d5a8247fd"/>
    <p:sldId xmlns:r="http://schemas.openxmlformats.org/officeDocument/2006/relationships" id="260" r:id="Rb008b87f1c79476f"/>
    <p:sldId xmlns:r="http://schemas.openxmlformats.org/officeDocument/2006/relationships" id="261" r:id="Rf524ae3aac1d4bf4"/>
    <p:sldId xmlns:r="http://schemas.openxmlformats.org/officeDocument/2006/relationships" id="262" r:id="R4291278bb84344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f81ad594c46ca" /><Relationship Type="http://schemas.openxmlformats.org/officeDocument/2006/relationships/slide" Target="/ppt/slides/slide1.xml" Id="R3b945adff21e41ee" /><Relationship Type="http://schemas.openxmlformats.org/officeDocument/2006/relationships/slide" Target="/ppt/slides/slide2.xml" Id="Rcf77e3f12d9b4e0d" /><Relationship Type="http://schemas.openxmlformats.org/officeDocument/2006/relationships/slide" Target="/ppt/slides/slide3.xml" Id="R3bd5b2bd51434554" /><Relationship Type="http://schemas.openxmlformats.org/officeDocument/2006/relationships/slide" Target="/ppt/slides/slide4.xml" Id="R6e7cae2d5a8247fd" /><Relationship Type="http://schemas.openxmlformats.org/officeDocument/2006/relationships/slide" Target="/ppt/slides/slide5.xml" Id="Rb008b87f1c79476f" /><Relationship Type="http://schemas.openxmlformats.org/officeDocument/2006/relationships/slide" Target="/ppt/slides/slide6.xml" Id="Rf524ae3aac1d4bf4" /><Relationship Type="http://schemas.openxmlformats.org/officeDocument/2006/relationships/slide" Target="/ppt/slides/slide7.xml" Id="R4291278bb84344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44043c698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9d97c95364573" /><Relationship Type="http://schemas.openxmlformats.org/officeDocument/2006/relationships/theme" Target="/ppt/slideMasters/theme/theme1.xml" Id="R703363f9455941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a9d97c953645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4827d2b4e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ad686103c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5254a3ed3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76b1eb6dd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9be332bbe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c095f4c534e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fef09e9bb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 FIBERNETT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 FIBERNETT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12 399 497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8 593 492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102 023 723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 FREMTID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Årnsetveien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935 073 774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FIBERNETT AS</a:t>
            </a:r>
          </a:p>
        </p:txBody>
      </p:sp>
    </p:spTree>
  </p:cSld>
  <p:clrMapOvr>
    <a:masterClrMapping xmlns:a="http://schemas.openxmlformats.org/drawingml/2006/main"/>
  </p:clrMapOvr>
</p:sld>
</file>