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144ad36b6c4d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2a0a36d3bd4a0a"/>
  </p:sldMasterIdLst>
  <p:sldIdLst>
    <p:sldId xmlns:r="http://schemas.openxmlformats.org/officeDocument/2006/relationships" id="256" r:id="Ra60d57bd118e436d"/>
    <p:sldId xmlns:r="http://schemas.openxmlformats.org/officeDocument/2006/relationships" id="257" r:id="R507a5165dc3040dc"/>
    <p:sldId xmlns:r="http://schemas.openxmlformats.org/officeDocument/2006/relationships" id="258" r:id="R0378441445d04c98"/>
    <p:sldId xmlns:r="http://schemas.openxmlformats.org/officeDocument/2006/relationships" id="259" r:id="R85a087dba40f44dc"/>
    <p:sldId xmlns:r="http://schemas.openxmlformats.org/officeDocument/2006/relationships" id="260" r:id="R610dbfa571c54797"/>
    <p:sldId xmlns:r="http://schemas.openxmlformats.org/officeDocument/2006/relationships" id="261" r:id="Rcc39ad7e6c3048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2a0a36d3bd4a0a" /><Relationship Type="http://schemas.openxmlformats.org/officeDocument/2006/relationships/slide" Target="/ppt/slides/slide1.xml" Id="Ra60d57bd118e436d" /><Relationship Type="http://schemas.openxmlformats.org/officeDocument/2006/relationships/slide" Target="/ppt/slides/slide2.xml" Id="R507a5165dc3040dc" /><Relationship Type="http://schemas.openxmlformats.org/officeDocument/2006/relationships/slide" Target="/ppt/slides/slide3.xml" Id="R0378441445d04c98" /><Relationship Type="http://schemas.openxmlformats.org/officeDocument/2006/relationships/slide" Target="/ppt/slides/slide4.xml" Id="R85a087dba40f44dc" /><Relationship Type="http://schemas.openxmlformats.org/officeDocument/2006/relationships/slide" Target="/ppt/slides/slide5.xml" Id="R610dbfa571c54797" /><Relationship Type="http://schemas.openxmlformats.org/officeDocument/2006/relationships/slide" Target="/ppt/slides/slide6.xml" Id="Rcc39ad7e6c3048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959ad474f44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c3bcd0a80478b" /><Relationship Type="http://schemas.openxmlformats.org/officeDocument/2006/relationships/theme" Target="/ppt/slideMasters/theme/theme1.xml" Id="R9d66ca4e49bb47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0c3bcd0a8047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c92225c4048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f9946f33643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5910327a84d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2fd3f5e8142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03a20942347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20d3b97e141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RK ENERGI OG FIBER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ENERGI OG FIBER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ENERGI OG FIBER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ENERGI OG FIBER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ENERGI OG FIBER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ENERGI OG FIBER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Årnsetveien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935 073 790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ENERGI OG FIBER AS</a:t>
            </a:r>
          </a:p>
        </p:txBody>
      </p:sp>
    </p:spTree>
  </p:cSld>
  <p:clrMapOvr>
    <a:masterClrMapping xmlns:a="http://schemas.openxmlformats.org/drawingml/2006/main"/>
  </p:clrMapOvr>
</p:sld>
</file>