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8c4b44fbf14d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3fc08ac2184ffb"/>
  </p:sldMasterIdLst>
  <p:sldIdLst>
    <p:sldId xmlns:r="http://schemas.openxmlformats.org/officeDocument/2006/relationships" id="256" r:id="Rfa533c3642424950"/>
    <p:sldId xmlns:r="http://schemas.openxmlformats.org/officeDocument/2006/relationships" id="257" r:id="R4839eda23e514f97"/>
    <p:sldId xmlns:r="http://schemas.openxmlformats.org/officeDocument/2006/relationships" id="258" r:id="R58534123d8d74e22"/>
    <p:sldId xmlns:r="http://schemas.openxmlformats.org/officeDocument/2006/relationships" id="259" r:id="R361adbd3e2f7470e"/>
    <p:sldId xmlns:r="http://schemas.openxmlformats.org/officeDocument/2006/relationships" id="260" r:id="R0b0681e42a9e4486"/>
    <p:sldId xmlns:r="http://schemas.openxmlformats.org/officeDocument/2006/relationships" id="261" r:id="R3cb2b492e4a041d5"/>
    <p:sldId xmlns:r="http://schemas.openxmlformats.org/officeDocument/2006/relationships" id="262" r:id="R27a11ed139e84d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3fc08ac2184ffb" /><Relationship Type="http://schemas.openxmlformats.org/officeDocument/2006/relationships/slide" Target="/ppt/slides/slide1.xml" Id="Rfa533c3642424950" /><Relationship Type="http://schemas.openxmlformats.org/officeDocument/2006/relationships/slide" Target="/ppt/slides/slide2.xml" Id="R4839eda23e514f97" /><Relationship Type="http://schemas.openxmlformats.org/officeDocument/2006/relationships/slide" Target="/ppt/slides/slide3.xml" Id="R58534123d8d74e22" /><Relationship Type="http://schemas.openxmlformats.org/officeDocument/2006/relationships/slide" Target="/ppt/slides/slide4.xml" Id="R361adbd3e2f7470e" /><Relationship Type="http://schemas.openxmlformats.org/officeDocument/2006/relationships/slide" Target="/ppt/slides/slide5.xml" Id="R0b0681e42a9e4486" /><Relationship Type="http://schemas.openxmlformats.org/officeDocument/2006/relationships/slide" Target="/ppt/slides/slide6.xml" Id="R3cb2b492e4a041d5" /><Relationship Type="http://schemas.openxmlformats.org/officeDocument/2006/relationships/slide" Target="/ppt/slides/slide7.xml" Id="R27a11ed139e84d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19b50f48b14a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fd1ccb09f4f53" /><Relationship Type="http://schemas.openxmlformats.org/officeDocument/2006/relationships/theme" Target="/ppt/slideMasters/theme/theme1.xml" Id="R7fe07b7d7a7748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7fd1ccb09f4f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21a20e7584e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82ed5d5514f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c914764104e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73134cfc248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02bef4e6b48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d7d68849c40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ca02831824a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RK FREMTID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RK FREMTID AS ble etablert [år] og holder til i Rissa.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2 693 461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66 878 250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77 989 067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RISSA KRAFTLAG 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Årnsetveien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7100 Rissa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935 073 804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FREMTID AS</a:t>
            </a:r>
          </a:p>
        </p:txBody>
      </p:sp>
    </p:spTree>
  </p:cSld>
  <p:clrMapOvr>
    <a:masterClrMapping xmlns:a="http://schemas.openxmlformats.org/drawingml/2006/main"/>
  </p:clrMapOvr>
</p:sld>
</file>