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be44b124f4a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db690a7374074"/>
  </p:sldMasterIdLst>
  <p:sldIdLst>
    <p:sldId xmlns:r="http://schemas.openxmlformats.org/officeDocument/2006/relationships" id="256" r:id="Rc4a3931c10814ad3"/>
    <p:sldId xmlns:r="http://schemas.openxmlformats.org/officeDocument/2006/relationships" id="257" r:id="R8abc17a158ee4e24"/>
    <p:sldId xmlns:r="http://schemas.openxmlformats.org/officeDocument/2006/relationships" id="258" r:id="R5571dd0009a344f7"/>
    <p:sldId xmlns:r="http://schemas.openxmlformats.org/officeDocument/2006/relationships" id="259" r:id="R9724b3eaf9364c3d"/>
    <p:sldId xmlns:r="http://schemas.openxmlformats.org/officeDocument/2006/relationships" id="260" r:id="Reed217d187674fd1"/>
    <p:sldId xmlns:r="http://schemas.openxmlformats.org/officeDocument/2006/relationships" id="261" r:id="Re246a92be71f4e35"/>
    <p:sldId xmlns:r="http://schemas.openxmlformats.org/officeDocument/2006/relationships" id="262" r:id="R7b586f284b5a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db690a7374074" /><Relationship Type="http://schemas.openxmlformats.org/officeDocument/2006/relationships/slide" Target="/ppt/slides/slide1.xml" Id="Rc4a3931c10814ad3" /><Relationship Type="http://schemas.openxmlformats.org/officeDocument/2006/relationships/slide" Target="/ppt/slides/slide2.xml" Id="R8abc17a158ee4e24" /><Relationship Type="http://schemas.openxmlformats.org/officeDocument/2006/relationships/slide" Target="/ppt/slides/slide3.xml" Id="R5571dd0009a344f7" /><Relationship Type="http://schemas.openxmlformats.org/officeDocument/2006/relationships/slide" Target="/ppt/slides/slide4.xml" Id="R9724b3eaf9364c3d" /><Relationship Type="http://schemas.openxmlformats.org/officeDocument/2006/relationships/slide" Target="/ppt/slides/slide5.xml" Id="Reed217d187674fd1" /><Relationship Type="http://schemas.openxmlformats.org/officeDocument/2006/relationships/slide" Target="/ppt/slides/slide6.xml" Id="Re246a92be71f4e35" /><Relationship Type="http://schemas.openxmlformats.org/officeDocument/2006/relationships/slide" Target="/ppt/slides/slide7.xml" Id="R7b586f284b5a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53ae8b7ef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26515bda44ac4" /><Relationship Type="http://schemas.openxmlformats.org/officeDocument/2006/relationships/theme" Target="/ppt/slideMasters/theme/theme1.xml" Id="R66c01a49ae55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26515bda4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620858713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19f84b09e4a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6b31c73b546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2138f5efc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9686f7b16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ac243c3014a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c2f1b2f3e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JÄRNHEIMR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JÄRNHEIMR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 &amp; ANDERSEN INVESTMENT COMPANY AS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SVEDER MANAGEMENT AB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JAKT FÖR LIVET HOLDING AB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DAHLEN HOLDING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GREIFF HOLDING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ØDEGÅRD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Skiferveien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JÄRNHEIMR HOLDING AS</a:t>
            </a:r>
          </a:p>
        </p:txBody>
      </p:sp>
    </p:spTree>
  </p:cSld>
  <p:clrMapOvr>
    <a:masterClrMapping xmlns:a="http://schemas.openxmlformats.org/drawingml/2006/main"/>
  </p:clrMapOvr>
</p:sld>
</file>