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331ad828344b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e7312402ff418f"/>
  </p:sldMasterIdLst>
  <p:sldIdLst>
    <p:sldId xmlns:r="http://schemas.openxmlformats.org/officeDocument/2006/relationships" id="256" r:id="R6395f223d097467b"/>
    <p:sldId xmlns:r="http://schemas.openxmlformats.org/officeDocument/2006/relationships" id="257" r:id="R3e3598a6159b4c04"/>
    <p:sldId xmlns:r="http://schemas.openxmlformats.org/officeDocument/2006/relationships" id="258" r:id="R53aa480f024c4de0"/>
    <p:sldId xmlns:r="http://schemas.openxmlformats.org/officeDocument/2006/relationships" id="259" r:id="R21849106cab54702"/>
    <p:sldId xmlns:r="http://schemas.openxmlformats.org/officeDocument/2006/relationships" id="260" r:id="R56e3fd8747e34abb"/>
    <p:sldId xmlns:r="http://schemas.openxmlformats.org/officeDocument/2006/relationships" id="261" r:id="Rb09fe91fa2b84e1d"/>
    <p:sldId xmlns:r="http://schemas.openxmlformats.org/officeDocument/2006/relationships" id="262" r:id="R586fbcabdc5d47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e7312402ff418f" /><Relationship Type="http://schemas.openxmlformats.org/officeDocument/2006/relationships/slide" Target="/ppt/slides/slide1.xml" Id="R6395f223d097467b" /><Relationship Type="http://schemas.openxmlformats.org/officeDocument/2006/relationships/slide" Target="/ppt/slides/slide2.xml" Id="R3e3598a6159b4c04" /><Relationship Type="http://schemas.openxmlformats.org/officeDocument/2006/relationships/slide" Target="/ppt/slides/slide3.xml" Id="R53aa480f024c4de0" /><Relationship Type="http://schemas.openxmlformats.org/officeDocument/2006/relationships/slide" Target="/ppt/slides/slide4.xml" Id="R21849106cab54702" /><Relationship Type="http://schemas.openxmlformats.org/officeDocument/2006/relationships/slide" Target="/ppt/slides/slide5.xml" Id="R56e3fd8747e34abb" /><Relationship Type="http://schemas.openxmlformats.org/officeDocument/2006/relationships/slide" Target="/ppt/slides/slide6.xml" Id="Rb09fe91fa2b84e1d" /><Relationship Type="http://schemas.openxmlformats.org/officeDocument/2006/relationships/slide" Target="/ppt/slides/slide7.xml" Id="R586fbcabdc5d47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06a252727847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f673ff40814315" /><Relationship Type="http://schemas.openxmlformats.org/officeDocument/2006/relationships/theme" Target="/ppt/slideMasters/theme/theme1.xml" Id="R0051c9c0655140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1f673ff408143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818a995fc240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173d20f564d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6fc3ed6dea4b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eb4cb41fcf43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b6ad82cac4c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74fb1db5c542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6b9223685f42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RABBEN PROMEDIA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RABBEN PROMEDIA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RABBEN PROMEDIA AS ble etablert [år] og holder til i Nesttun.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RABBEN PROMEDIA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RABBEN PROMEDIA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RABBEN PROMEDIA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15 773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45 773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RABBEN PROMEDIA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HALVOR RABBEN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RABBEN PROMEDIA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Sundts veg 100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5221 Nesttun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935 079 721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RABBEN PROMEDIA AS</a:t>
            </a:r>
          </a:p>
        </p:txBody>
      </p:sp>
    </p:spTree>
  </p:cSld>
  <p:clrMapOvr>
    <a:masterClrMapping xmlns:a="http://schemas.openxmlformats.org/drawingml/2006/main"/>
  </p:clrMapOvr>
</p:sld>
</file>