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6a443015e740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0932859eaf422a"/>
  </p:sldMasterIdLst>
  <p:sldIdLst>
    <p:sldId xmlns:r="http://schemas.openxmlformats.org/officeDocument/2006/relationships" id="256" r:id="R1064fcdedc774136"/>
    <p:sldId xmlns:r="http://schemas.openxmlformats.org/officeDocument/2006/relationships" id="257" r:id="R8dcf8a80c6224f29"/>
    <p:sldId xmlns:r="http://schemas.openxmlformats.org/officeDocument/2006/relationships" id="258" r:id="R915a15379cea41e7"/>
    <p:sldId xmlns:r="http://schemas.openxmlformats.org/officeDocument/2006/relationships" id="259" r:id="R5bb49b827e5244e9"/>
    <p:sldId xmlns:r="http://schemas.openxmlformats.org/officeDocument/2006/relationships" id="260" r:id="Ra73a61469e9049a6"/>
    <p:sldId xmlns:r="http://schemas.openxmlformats.org/officeDocument/2006/relationships" id="261" r:id="Rb987e2881c20452c"/>
    <p:sldId xmlns:r="http://schemas.openxmlformats.org/officeDocument/2006/relationships" id="262" r:id="R22680d7c2e9040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0932859eaf422a" /><Relationship Type="http://schemas.openxmlformats.org/officeDocument/2006/relationships/slide" Target="/ppt/slides/slide1.xml" Id="R1064fcdedc774136" /><Relationship Type="http://schemas.openxmlformats.org/officeDocument/2006/relationships/slide" Target="/ppt/slides/slide2.xml" Id="R8dcf8a80c6224f29" /><Relationship Type="http://schemas.openxmlformats.org/officeDocument/2006/relationships/slide" Target="/ppt/slides/slide3.xml" Id="R915a15379cea41e7" /><Relationship Type="http://schemas.openxmlformats.org/officeDocument/2006/relationships/slide" Target="/ppt/slides/slide4.xml" Id="R5bb49b827e5244e9" /><Relationship Type="http://schemas.openxmlformats.org/officeDocument/2006/relationships/slide" Target="/ppt/slides/slide5.xml" Id="Ra73a61469e9049a6" /><Relationship Type="http://schemas.openxmlformats.org/officeDocument/2006/relationships/slide" Target="/ppt/slides/slide6.xml" Id="Rb987e2881c20452c" /><Relationship Type="http://schemas.openxmlformats.org/officeDocument/2006/relationships/slide" Target="/ppt/slides/slide7.xml" Id="R22680d7c2e9040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5b11922a8f4a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7b5c2086064b89" /><Relationship Type="http://schemas.openxmlformats.org/officeDocument/2006/relationships/theme" Target="/ppt/slideMasters/theme/theme1.xml" Id="R8b1005b4d4e641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7b5c2086064b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fe440eced04e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bdb83e873243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008fb991144b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9a13f418e14d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5906f81b544c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7863090f87473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afad35331248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RABBEN PROMEDIA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RABBEN PROMEDIA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RABBEN PROMEDIA AS ble etablert [år] og holder til i Nesttun.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RABBEN PROMEDIA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RABBEN PROMEDIA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RABBEN PROMEDIA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34 200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15 773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12 303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42 303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45 773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RABBEN PROMEDIA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HALVOR RABBEN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RABBEN PROMEDIA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Sundts veg 100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5221 Nesttun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935 079 721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RABBEN PROMEDIA AS</a:t>
            </a:r>
          </a:p>
        </p:txBody>
      </p:sp>
    </p:spTree>
  </p:cSld>
  <p:clrMapOvr>
    <a:masterClrMapping xmlns:a="http://schemas.openxmlformats.org/drawingml/2006/main"/>
  </p:clrMapOvr>
</p:sld>
</file>