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97e047599446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00adf455234260"/>
  </p:sldMasterIdLst>
  <p:sldIdLst>
    <p:sldId xmlns:r="http://schemas.openxmlformats.org/officeDocument/2006/relationships" id="256" r:id="R3df6558714494a21"/>
    <p:sldId xmlns:r="http://schemas.openxmlformats.org/officeDocument/2006/relationships" id="257" r:id="R9b70f92d5c4341b1"/>
    <p:sldId xmlns:r="http://schemas.openxmlformats.org/officeDocument/2006/relationships" id="258" r:id="R20bbd682211c48fa"/>
    <p:sldId xmlns:r="http://schemas.openxmlformats.org/officeDocument/2006/relationships" id="259" r:id="Ra443069f69ef49d8"/>
    <p:sldId xmlns:r="http://schemas.openxmlformats.org/officeDocument/2006/relationships" id="260" r:id="R883e4f6ebfee4349"/>
    <p:sldId xmlns:r="http://schemas.openxmlformats.org/officeDocument/2006/relationships" id="261" r:id="Red633d6f8a1c47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00adf455234260" /><Relationship Type="http://schemas.openxmlformats.org/officeDocument/2006/relationships/slide" Target="/ppt/slides/slide1.xml" Id="R3df6558714494a21" /><Relationship Type="http://schemas.openxmlformats.org/officeDocument/2006/relationships/slide" Target="/ppt/slides/slide2.xml" Id="R9b70f92d5c4341b1" /><Relationship Type="http://schemas.openxmlformats.org/officeDocument/2006/relationships/slide" Target="/ppt/slides/slide3.xml" Id="R20bbd682211c48fa" /><Relationship Type="http://schemas.openxmlformats.org/officeDocument/2006/relationships/slide" Target="/ppt/slides/slide4.xml" Id="Ra443069f69ef49d8" /><Relationship Type="http://schemas.openxmlformats.org/officeDocument/2006/relationships/slide" Target="/ppt/slides/slide5.xml" Id="R883e4f6ebfee4349" /><Relationship Type="http://schemas.openxmlformats.org/officeDocument/2006/relationships/slide" Target="/ppt/slides/slide6.xml" Id="Red633d6f8a1c47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af16938c0d44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2815370a44964" /><Relationship Type="http://schemas.openxmlformats.org/officeDocument/2006/relationships/theme" Target="/ppt/slideMasters/theme/theme1.xml" Id="R0d1ec66367694f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92815370a449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5a2f3723245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f6b65230e4d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5d151692a49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f838c355549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9511bc32d49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c48aab69842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BYROM UTLEIEMEGLING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BYROM UTLEIEMEGLING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BYROM UTLEIEMEGLING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BYROM UTLEIEMEGLING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BYROM UTLEIEMEGLING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BYROM UTLEIEMEGLING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MARGRETE JONASSEN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MOGENS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BYROM UTLEIEMEGLING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Løkketangen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935 096 413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BYROM UTLEIEMEGLING AS</a:t>
            </a:r>
          </a:p>
        </p:txBody>
      </p:sp>
    </p:spTree>
  </p:cSld>
  <p:clrMapOvr>
    <a:masterClrMapping xmlns:a="http://schemas.openxmlformats.org/drawingml/2006/main"/>
  </p:clrMapOvr>
</p:sld>
</file>