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48aafa50e4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5e531a5704f87"/>
  </p:sldMasterIdLst>
  <p:sldIdLst>
    <p:sldId xmlns:r="http://schemas.openxmlformats.org/officeDocument/2006/relationships" id="256" r:id="R4327f406bea74187"/>
    <p:sldId xmlns:r="http://schemas.openxmlformats.org/officeDocument/2006/relationships" id="257" r:id="Rb88c4f0124464666"/>
    <p:sldId xmlns:r="http://schemas.openxmlformats.org/officeDocument/2006/relationships" id="258" r:id="R2464f1b1c4cc47d8"/>
    <p:sldId xmlns:r="http://schemas.openxmlformats.org/officeDocument/2006/relationships" id="259" r:id="R6f6cd084fa0746e6"/>
    <p:sldId xmlns:r="http://schemas.openxmlformats.org/officeDocument/2006/relationships" id="260" r:id="R12ac374ea3f3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5e531a5704f87" /><Relationship Type="http://schemas.openxmlformats.org/officeDocument/2006/relationships/slide" Target="/ppt/slides/slide1.xml" Id="R4327f406bea74187" /><Relationship Type="http://schemas.openxmlformats.org/officeDocument/2006/relationships/slide" Target="/ppt/slides/slide2.xml" Id="Rb88c4f0124464666" /><Relationship Type="http://schemas.openxmlformats.org/officeDocument/2006/relationships/slide" Target="/ppt/slides/slide3.xml" Id="R2464f1b1c4cc47d8" /><Relationship Type="http://schemas.openxmlformats.org/officeDocument/2006/relationships/slide" Target="/ppt/slides/slide4.xml" Id="R6f6cd084fa0746e6" /><Relationship Type="http://schemas.openxmlformats.org/officeDocument/2006/relationships/slide" Target="/ppt/slides/slide5.xml" Id="R12ac374ea3f3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02a8cfeca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d1feacd6144b8" /><Relationship Type="http://schemas.openxmlformats.org/officeDocument/2006/relationships/theme" Target="/ppt/slideMasters/theme/theme1.xml" Id="R50d91077646341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d1feacd6144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8dd0fdf11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65666944a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fba11893b49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486d648940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6d6936712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REVISJON OG REGNSKAP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1666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935 098 033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REVISJON OG REGNSKAP AS</a:t>
            </a:r>
          </a:p>
        </p:txBody>
      </p:sp>
    </p:spTree>
  </p:cSld>
  <p:clrMapOvr>
    <a:masterClrMapping xmlns:a="http://schemas.openxmlformats.org/drawingml/2006/main"/>
  </p:clrMapOvr>
</p:sld>
</file>